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1163B5-546C-20BB-0A2F-E014C5D729A7}" v="6" dt="2024-07-25T13:38:06.9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50"/>
    <p:restoredTop sz="88127"/>
  </p:normalViewPr>
  <p:slideViewPr>
    <p:cSldViewPr snapToGrid="0">
      <p:cViewPr>
        <p:scale>
          <a:sx n="83" d="100"/>
          <a:sy n="83" d="100"/>
        </p:scale>
        <p:origin x="67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nis Schläger" userId="S::jannis.schlaeger@arbeitsfaehig.com::dc56b729-2e6d-4dde-b30b-c77bb166a9b7" providerId="AD" clId="Web-{4F1163B5-546C-20BB-0A2F-E014C5D729A7}"/>
    <pc:docChg chg="modSld">
      <pc:chgData name="Jannis Schläger" userId="S::jannis.schlaeger@arbeitsfaehig.com::dc56b729-2e6d-4dde-b30b-c77bb166a9b7" providerId="AD" clId="Web-{4F1163B5-546C-20BB-0A2F-E014C5D729A7}" dt="2024-07-25T13:38:06.970" v="3" actId="1076"/>
      <pc:docMkLst>
        <pc:docMk/>
      </pc:docMkLst>
      <pc:sldChg chg="modSp">
        <pc:chgData name="Jannis Schläger" userId="S::jannis.schlaeger@arbeitsfaehig.com::dc56b729-2e6d-4dde-b30b-c77bb166a9b7" providerId="AD" clId="Web-{4F1163B5-546C-20BB-0A2F-E014C5D729A7}" dt="2024-07-25T13:38:06.970" v="3" actId="1076"/>
        <pc:sldMkLst>
          <pc:docMk/>
          <pc:sldMk cId="3149020758" sldId="257"/>
        </pc:sldMkLst>
        <pc:picChg chg="mod">
          <ac:chgData name="Jannis Schläger" userId="S::jannis.schlaeger@arbeitsfaehig.com::dc56b729-2e6d-4dde-b30b-c77bb166a9b7" providerId="AD" clId="Web-{4F1163B5-546C-20BB-0A2F-E014C5D729A7}" dt="2024-07-25T13:38:06.970" v="3" actId="1076"/>
          <ac:picMkLst>
            <pc:docMk/>
            <pc:sldMk cId="3149020758" sldId="257"/>
            <ac:picMk id="8" creationId="{B17980C3-3C0A-82A9-3142-2C73853FE68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97AD6-316C-5E4E-A037-DEEA8C929467}" type="datetimeFigureOut">
              <a:rPr lang="de-DE" smtClean="0"/>
              <a:t>25.07.2024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5D9BD-916B-374C-9443-9D538AD4BB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4698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41175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1pPr>
    <a:lvl2pPr marL="620587" algn="l" defTabSz="1241175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2pPr>
    <a:lvl3pPr marL="1241175" algn="l" defTabSz="1241175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3pPr>
    <a:lvl4pPr marL="1861762" algn="l" defTabSz="1241175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4pPr>
    <a:lvl5pPr marL="2482350" algn="l" defTabSz="1241175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5pPr>
    <a:lvl6pPr marL="3102937" algn="l" defTabSz="1241175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6pPr>
    <a:lvl7pPr marL="3723525" algn="l" defTabSz="1241175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7pPr>
    <a:lvl8pPr marL="4344111" algn="l" defTabSz="1241175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8pPr>
    <a:lvl9pPr marL="4964699" algn="l" defTabSz="1241175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A3 Format</a:t>
            </a:r>
          </a:p>
          <a:p>
            <a:r>
              <a:rPr lang="de-DE" dirty="0"/>
              <a:t>Auch auf A4 oder A2 druckbar.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95D9BD-916B-374C-9443-9D538AD4BB27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4439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A3 Format</a:t>
            </a:r>
          </a:p>
          <a:p>
            <a:r>
              <a:rPr lang="de-DE" dirty="0"/>
              <a:t>Auch auf A4 oder A2 druckbar.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95D9BD-916B-374C-9443-9D538AD4BB27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1305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A3 Format</a:t>
            </a:r>
          </a:p>
          <a:p>
            <a:r>
              <a:rPr lang="de-DE" dirty="0"/>
              <a:t>Auch auf A4 oder A2 druckbar.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95D9BD-916B-374C-9443-9D538AD4BB27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4638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A3 Format</a:t>
            </a:r>
          </a:p>
          <a:p>
            <a:r>
              <a:rPr lang="de-DE" dirty="0"/>
              <a:t>Auch auf A4 oder A2 druckbar.</a:t>
            </a:r>
          </a:p>
          <a:p>
            <a:endParaRPr lang="de-DE" dirty="0"/>
          </a:p>
          <a:p>
            <a:pPr marL="0" marR="0" lvl="0" indent="0" algn="l" defTabSz="12411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800" dirty="0"/>
              <a:t>Hier werden Ihre </a:t>
            </a:r>
            <a:r>
              <a:rPr lang="de-DE" sz="1800" dirty="0" err="1"/>
              <a:t>Mitarbeiter:innen</a:t>
            </a:r>
            <a:r>
              <a:rPr lang="de-DE" sz="1800" dirty="0"/>
              <a:t> </a:t>
            </a:r>
            <a:r>
              <a:rPr lang="de-DE" sz="1800" dirty="0">
                <a:highlight>
                  <a:srgbClr val="FF00FF"/>
                </a:highlight>
              </a:rPr>
              <a:t>geduzt</a:t>
            </a:r>
            <a:r>
              <a:rPr lang="de-DE" sz="1800" dirty="0"/>
              <a:t>. </a:t>
            </a:r>
            <a:endParaRPr lang="de-DE" dirty="0"/>
          </a:p>
          <a:p>
            <a:endParaRPr lang="de-DE" dirty="0"/>
          </a:p>
          <a:p>
            <a:pPr marL="0" marR="0" lvl="0" indent="0" algn="l" defTabSz="12411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dirty="0"/>
              <a:t>Markierte Inhalte bitte mir Ihren Daten ersetzen. Und die Markierung anschließend entfernen.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95D9BD-916B-374C-9443-9D538AD4BB27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1435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A3 Format</a:t>
            </a:r>
          </a:p>
          <a:p>
            <a:r>
              <a:rPr lang="de-DE" dirty="0"/>
              <a:t>Auch auf A4 oder A2 druckbar.</a:t>
            </a:r>
          </a:p>
          <a:p>
            <a:endParaRPr lang="de-DE" dirty="0"/>
          </a:p>
          <a:p>
            <a:pPr marL="0" marR="0" lvl="0" indent="0" algn="l" defTabSz="12411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dirty="0"/>
              <a:t>Hier werden Ihre </a:t>
            </a:r>
            <a:r>
              <a:rPr lang="de-DE" sz="1600" dirty="0" err="1"/>
              <a:t>Mitarbeiter:innen</a:t>
            </a:r>
            <a:r>
              <a:rPr lang="de-DE" sz="1600" dirty="0"/>
              <a:t> </a:t>
            </a:r>
            <a:r>
              <a:rPr lang="de-DE" sz="1600" dirty="0">
                <a:highlight>
                  <a:srgbClr val="FF00FF"/>
                </a:highlight>
              </a:rPr>
              <a:t>geduzt</a:t>
            </a:r>
            <a:r>
              <a:rPr lang="de-DE" sz="1600" dirty="0"/>
              <a:t>. </a:t>
            </a:r>
            <a:endParaRPr lang="de-DE" dirty="0"/>
          </a:p>
          <a:p>
            <a:endParaRPr lang="de-DE" dirty="0"/>
          </a:p>
          <a:p>
            <a:pPr marL="0" marR="0" lvl="0" indent="0" algn="l" defTabSz="12411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dirty="0"/>
              <a:t>Markierte Inhalte bitte mir Ihren Daten ersetzen. Und die Markierung anschließend entfernen.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95D9BD-916B-374C-9443-9D538AD4BB27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1096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A3 Format</a:t>
            </a:r>
          </a:p>
          <a:p>
            <a:r>
              <a:rPr lang="de-DE" dirty="0"/>
              <a:t>Auch auf A4 oder A2 druckbar.</a:t>
            </a:r>
          </a:p>
          <a:p>
            <a:endParaRPr lang="de-DE" dirty="0"/>
          </a:p>
          <a:p>
            <a:pPr marL="0" marR="0" lvl="0" indent="0" algn="l" defTabSz="12411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800" dirty="0"/>
              <a:t>Hier werden Ihre </a:t>
            </a:r>
            <a:r>
              <a:rPr lang="de-DE" sz="1800" dirty="0" err="1"/>
              <a:t>Mitarbeiter:innen</a:t>
            </a:r>
            <a:r>
              <a:rPr lang="de-DE" sz="1800" dirty="0"/>
              <a:t> </a:t>
            </a:r>
            <a:r>
              <a:rPr lang="de-DE" sz="1800" dirty="0">
                <a:highlight>
                  <a:srgbClr val="FF00FF"/>
                </a:highlight>
              </a:rPr>
              <a:t>geduzt</a:t>
            </a:r>
            <a:r>
              <a:rPr lang="de-DE" sz="1800" dirty="0"/>
              <a:t>. </a:t>
            </a:r>
          </a:p>
          <a:p>
            <a:pPr marL="0" marR="0" lvl="0" indent="0" algn="l" defTabSz="12411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800" dirty="0"/>
          </a:p>
          <a:p>
            <a:pPr marL="0" marR="0" lvl="0" indent="0" algn="l" defTabSz="12411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800" dirty="0"/>
              <a:t>Markierte Inhalte bitte mir Ihren Daten ersetzen. Und die Markierung anschließend entfernen.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95D9BD-916B-374C-9443-9D538AD4BB27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39123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A3 Format</a:t>
            </a:r>
          </a:p>
          <a:p>
            <a:r>
              <a:rPr lang="de-DE" dirty="0"/>
              <a:t>Auch auf A4 oder A2 druckbar.</a:t>
            </a:r>
          </a:p>
          <a:p>
            <a:endParaRPr lang="de-DE" dirty="0"/>
          </a:p>
          <a:p>
            <a:pPr marL="0" marR="0" lvl="0" indent="0" algn="l" defTabSz="12411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800" dirty="0"/>
              <a:t>Hier werden Ihre </a:t>
            </a:r>
            <a:r>
              <a:rPr lang="de-DE" sz="1800" dirty="0" err="1"/>
              <a:t>Mitarbeiter:innen</a:t>
            </a:r>
            <a:r>
              <a:rPr lang="de-DE" sz="1800" dirty="0"/>
              <a:t> </a:t>
            </a:r>
            <a:r>
              <a:rPr lang="de-DE" sz="1800" dirty="0">
                <a:highlight>
                  <a:srgbClr val="FF00FF"/>
                </a:highlight>
              </a:rPr>
              <a:t>gesiezt</a:t>
            </a:r>
            <a:r>
              <a:rPr lang="de-DE" sz="1800" dirty="0"/>
              <a:t>. </a:t>
            </a:r>
            <a:endParaRPr lang="de-DE" dirty="0"/>
          </a:p>
          <a:p>
            <a:endParaRPr lang="de-DE" dirty="0"/>
          </a:p>
          <a:p>
            <a:pPr marL="0" marR="0" lvl="0" indent="0" algn="l" defTabSz="12411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dirty="0"/>
              <a:t>Markierte Inhalte bitte mir Ihren Daten ersetzen. Und die Markierung anschließend entfernen.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95D9BD-916B-374C-9443-9D538AD4BB27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55265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A3 Format</a:t>
            </a:r>
          </a:p>
          <a:p>
            <a:r>
              <a:rPr lang="de-DE" dirty="0"/>
              <a:t>Auch auf A4 oder A2 druckbar.</a:t>
            </a:r>
          </a:p>
          <a:p>
            <a:endParaRPr lang="de-DE" dirty="0"/>
          </a:p>
          <a:p>
            <a:pPr marL="0" marR="0" lvl="0" indent="0" algn="l" defTabSz="12411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dirty="0"/>
              <a:t>Hier werden Ihre </a:t>
            </a:r>
            <a:r>
              <a:rPr lang="de-DE" sz="1600" dirty="0" err="1"/>
              <a:t>Mitarbeiter:innen</a:t>
            </a:r>
            <a:r>
              <a:rPr lang="de-DE" sz="1600" dirty="0"/>
              <a:t> </a:t>
            </a:r>
            <a:r>
              <a:rPr lang="de-DE" sz="1600" dirty="0">
                <a:highlight>
                  <a:srgbClr val="FF00FF"/>
                </a:highlight>
              </a:rPr>
              <a:t>gesiezt</a:t>
            </a:r>
            <a:r>
              <a:rPr lang="de-DE" sz="1600" dirty="0"/>
              <a:t>. </a:t>
            </a:r>
            <a:endParaRPr lang="de-DE" dirty="0"/>
          </a:p>
          <a:p>
            <a:endParaRPr lang="de-DE" dirty="0"/>
          </a:p>
          <a:p>
            <a:pPr marL="0" marR="0" lvl="0" indent="0" algn="l" defTabSz="12411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dirty="0"/>
              <a:t>Markierte Inhalte bitte mir Ihren Daten ersetzen. Und die Markierung anschließend entfernen.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95D9BD-916B-374C-9443-9D538AD4BB27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63400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A3 Format</a:t>
            </a:r>
          </a:p>
          <a:p>
            <a:r>
              <a:rPr lang="de-DE" dirty="0"/>
              <a:t>Auch auf A4 oder A2 druckbar.</a:t>
            </a:r>
          </a:p>
          <a:p>
            <a:endParaRPr lang="de-DE" dirty="0"/>
          </a:p>
          <a:p>
            <a:pPr marL="0" marR="0" lvl="0" indent="0" algn="l" defTabSz="12411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800" dirty="0"/>
              <a:t>Hier werden Ihre </a:t>
            </a:r>
            <a:r>
              <a:rPr lang="de-DE" sz="1800" dirty="0" err="1"/>
              <a:t>Mitarbeiter:innen</a:t>
            </a:r>
            <a:r>
              <a:rPr lang="de-DE" sz="1800" dirty="0"/>
              <a:t> </a:t>
            </a:r>
            <a:r>
              <a:rPr lang="de-DE" sz="1800" dirty="0">
                <a:highlight>
                  <a:srgbClr val="FF00FF"/>
                </a:highlight>
              </a:rPr>
              <a:t>gesiezt</a:t>
            </a:r>
            <a:r>
              <a:rPr lang="de-DE" sz="1800" dirty="0"/>
              <a:t>. </a:t>
            </a:r>
          </a:p>
          <a:p>
            <a:pPr marL="0" marR="0" lvl="0" indent="0" algn="l" defTabSz="12411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800" dirty="0"/>
          </a:p>
          <a:p>
            <a:pPr marL="0" marR="0" lvl="0" indent="0" algn="l" defTabSz="12411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800" dirty="0"/>
              <a:t>Markierte Inhalte bitte mir Ihren Daten ersetzen. Und die Markierung anschließend entfernen.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95D9BD-916B-374C-9443-9D538AD4BB27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1863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047E0-D43D-3F44-9BB5-9F62C314F417}" type="datetimeFigureOut">
              <a:rPr lang="de-DE" smtClean="0"/>
              <a:t>25.07.2024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2931-6250-8843-8C49-14E2F588A9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546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047E0-D43D-3F44-9BB5-9F62C314F417}" type="datetimeFigureOut">
              <a:rPr lang="de-DE" smtClean="0"/>
              <a:t>25.07.2024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2931-6250-8843-8C49-14E2F588A9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8733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047E0-D43D-3F44-9BB5-9F62C314F417}" type="datetimeFigureOut">
              <a:rPr lang="de-DE" smtClean="0"/>
              <a:t>25.07.2024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2931-6250-8843-8C49-14E2F588A9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68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047E0-D43D-3F44-9BB5-9F62C314F417}" type="datetimeFigureOut">
              <a:rPr lang="de-DE" smtClean="0"/>
              <a:t>25.07.2024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2931-6250-8843-8C49-14E2F588A9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4106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047E0-D43D-3F44-9BB5-9F62C314F417}" type="datetimeFigureOut">
              <a:rPr lang="de-DE" smtClean="0"/>
              <a:t>25.07.2024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2931-6250-8843-8C49-14E2F588A9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2097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047E0-D43D-3F44-9BB5-9F62C314F417}" type="datetimeFigureOut">
              <a:rPr lang="de-DE" smtClean="0"/>
              <a:t>25.07.2024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2931-6250-8843-8C49-14E2F588A9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072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047E0-D43D-3F44-9BB5-9F62C314F417}" type="datetimeFigureOut">
              <a:rPr lang="de-DE" smtClean="0"/>
              <a:t>25.07.2024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2931-6250-8843-8C49-14E2F588A9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6783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047E0-D43D-3F44-9BB5-9F62C314F417}" type="datetimeFigureOut">
              <a:rPr lang="de-DE" smtClean="0"/>
              <a:t>25.07.2024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2931-6250-8843-8C49-14E2F588A9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339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047E0-D43D-3F44-9BB5-9F62C314F417}" type="datetimeFigureOut">
              <a:rPr lang="de-DE" smtClean="0"/>
              <a:t>25.07.2024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2931-6250-8843-8C49-14E2F588A9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3043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047E0-D43D-3F44-9BB5-9F62C314F417}" type="datetimeFigureOut">
              <a:rPr lang="de-DE" smtClean="0"/>
              <a:t>25.07.2024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2931-6250-8843-8C49-14E2F588A9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3970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047E0-D43D-3F44-9BB5-9F62C314F417}" type="datetimeFigureOut">
              <a:rPr lang="de-DE" smtClean="0"/>
              <a:t>25.07.2024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2931-6250-8843-8C49-14E2F588A9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8208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047E0-D43D-3F44-9BB5-9F62C314F417}" type="datetimeFigureOut">
              <a:rPr lang="de-DE" smtClean="0"/>
              <a:t>25.07.2024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22931-6250-8843-8C49-14E2F588A9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461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emf"/><Relationship Id="rId5" Type="http://schemas.openxmlformats.org/officeDocument/2006/relationships/image" Target="../media/image4.emf"/><Relationship Id="rId4" Type="http://schemas.openxmlformats.org/officeDocument/2006/relationships/image" Target="../media/image1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emf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emf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emf"/><Relationship Id="rId4" Type="http://schemas.openxmlformats.org/officeDocument/2006/relationships/image" Target="../media/image1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emf"/><Relationship Id="rId4" Type="http://schemas.openxmlformats.org/officeDocument/2006/relationships/image" Target="../media/image1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emf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DB581BB7-C2A4-7329-A420-49C976BF49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1085" y="20478"/>
            <a:ext cx="10690668" cy="15115942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24A682AA-2DEE-C65A-760B-4E2F99FB5C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11904639"/>
            <a:ext cx="10691813" cy="3231781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8EADA08A-19EE-87E1-DE82-848EB80031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58100" y="12647088"/>
            <a:ext cx="3032568" cy="2453212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3918C665-93B5-BE52-F6FF-28F04BA965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" y="0"/>
            <a:ext cx="10691813" cy="3411326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6D90F9F5-C659-9AA7-D97A-7CA6E21B18C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35481" y="2657091"/>
            <a:ext cx="5556329" cy="1723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894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4CAB96AC-9505-1718-FBF3-125C67452A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5" y="-74950"/>
            <a:ext cx="10683173" cy="15105344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E6E3403D-D6F3-68C7-4825-F6DCDEE9C0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0"/>
            <a:ext cx="10691813" cy="3411326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47786293-7236-6970-7801-BC45A160F6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82441" y="2572114"/>
            <a:ext cx="7216867" cy="1801964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7FDF907A-F6F2-E17A-275C-D6826981BD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95" y="11777184"/>
            <a:ext cx="9520932" cy="2532926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B17980C3-3C0A-82A9-3142-2C73853FE68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58100" y="12647088"/>
            <a:ext cx="3032568" cy="2453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020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B5A944C2-AC14-90E1-49B4-1C46E071B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94"/>
            <a:ext cx="10691812" cy="15117559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484545E0-8288-8E51-25B9-E21837F449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0553" y="13595684"/>
            <a:ext cx="5572887" cy="1525589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4D9CECE3-5584-DD9B-6E7D-478C404A9F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" y="0"/>
            <a:ext cx="10691813" cy="3411326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8F6FAEA8-2707-D2A4-133C-B26DE272964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38400" y="2662118"/>
            <a:ext cx="8253412" cy="1674083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8479AAFF-D020-A30F-9038-6B34BA19C0E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12272507"/>
            <a:ext cx="9082123" cy="1798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150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C46DAAA8-F909-E4DB-7765-231FB5902F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4529" y="5848372"/>
            <a:ext cx="8549640" cy="1238134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4D9CECE3-5584-DD9B-6E7D-478C404A9F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0"/>
            <a:ext cx="10691813" cy="3411326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2467A1E6-92B4-BF86-C0FD-FF335DE9A43E}"/>
              </a:ext>
            </a:extLst>
          </p:cNvPr>
          <p:cNvSpPr txBox="1"/>
          <p:nvPr/>
        </p:nvSpPr>
        <p:spPr>
          <a:xfrm>
            <a:off x="768245" y="4153904"/>
            <a:ext cx="12303178" cy="11772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7050" dirty="0">
                <a:solidFill>
                  <a:srgbClr val="54828F"/>
                </a:solidFill>
                <a:effectLst/>
                <a:latin typeface="Figtree Medium" pitchFamily="2" charset="0"/>
              </a:rPr>
              <a:t>Noch offene Fragen?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8939BF9-2FED-76C8-3B5D-986EA66A1639}"/>
              </a:ext>
            </a:extLst>
          </p:cNvPr>
          <p:cNvSpPr txBox="1"/>
          <p:nvPr/>
        </p:nvSpPr>
        <p:spPr>
          <a:xfrm>
            <a:off x="1936912" y="5771462"/>
            <a:ext cx="13533496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200" dirty="0">
                <a:effectLst/>
                <a:latin typeface="Figtree" pitchFamily="2" charset="0"/>
              </a:rPr>
              <a:t>Wir sind für euch da!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CE02770A-496F-45BD-8A9F-43BBED79F322}"/>
              </a:ext>
            </a:extLst>
          </p:cNvPr>
          <p:cNvSpPr/>
          <p:nvPr/>
        </p:nvSpPr>
        <p:spPr>
          <a:xfrm>
            <a:off x="1936912" y="7688939"/>
            <a:ext cx="2432630" cy="31484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71D53255-430C-7E95-4039-26775849EDE2}"/>
              </a:ext>
            </a:extLst>
          </p:cNvPr>
          <p:cNvSpPr txBox="1"/>
          <p:nvPr/>
        </p:nvSpPr>
        <p:spPr>
          <a:xfrm>
            <a:off x="1891941" y="11142448"/>
            <a:ext cx="29648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highlight>
                  <a:srgbClr val="FF00FF"/>
                </a:highlight>
                <a:latin typeface="Figtree Medium" pitchFamily="2" charset="0"/>
              </a:rPr>
              <a:t>Kofi Amadis</a:t>
            </a:r>
          </a:p>
          <a:p>
            <a:r>
              <a:rPr lang="de-DE" sz="2400" i="1" dirty="0">
                <a:highlight>
                  <a:srgbClr val="FF00FF"/>
                </a:highlight>
                <a:latin typeface="Figtree" pitchFamily="2" charset="0"/>
              </a:rPr>
              <a:t>Fallmanager</a:t>
            </a:r>
          </a:p>
          <a:p>
            <a:r>
              <a:rPr lang="de-DE" sz="2400" dirty="0" err="1">
                <a:highlight>
                  <a:srgbClr val="FF00FF"/>
                </a:highlight>
                <a:latin typeface="Figtree" pitchFamily="2" charset="0"/>
              </a:rPr>
              <a:t>k.amadis@xx.de</a:t>
            </a:r>
            <a:endParaRPr lang="de-DE" sz="2400" dirty="0">
              <a:highlight>
                <a:srgbClr val="FF00FF"/>
              </a:highlight>
              <a:latin typeface="Figtree" pitchFamily="2" charset="0"/>
            </a:endParaRPr>
          </a:p>
          <a:p>
            <a:r>
              <a:rPr lang="de-DE" sz="2400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34C4C0EF-8CFF-8398-692F-0867A8789C89}"/>
              </a:ext>
            </a:extLst>
          </p:cNvPr>
          <p:cNvSpPr/>
          <p:nvPr/>
        </p:nvSpPr>
        <p:spPr>
          <a:xfrm>
            <a:off x="6014237" y="7688939"/>
            <a:ext cx="2432630" cy="31484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9539BE28-C33B-64EE-57EC-98C0E1C9F3DB}"/>
              </a:ext>
            </a:extLst>
          </p:cNvPr>
          <p:cNvSpPr txBox="1"/>
          <p:nvPr/>
        </p:nvSpPr>
        <p:spPr>
          <a:xfrm>
            <a:off x="6014237" y="11219392"/>
            <a:ext cx="50934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effectLst/>
                <a:highlight>
                  <a:srgbClr val="FF00FF"/>
                </a:highlight>
                <a:latin typeface="Figtree Medium" pitchFamily="2" charset="0"/>
              </a:rPr>
              <a:t>Annemarie Müller</a:t>
            </a:r>
          </a:p>
          <a:p>
            <a:r>
              <a:rPr lang="de-DE" sz="2400" i="1" dirty="0">
                <a:highlight>
                  <a:srgbClr val="FF00FF"/>
                </a:highlight>
                <a:latin typeface="Figtree" pitchFamily="2" charset="0"/>
              </a:rPr>
              <a:t>BEM-Beauftragte</a:t>
            </a:r>
            <a:br>
              <a:rPr lang="de-DE" sz="2400" i="1" dirty="0">
                <a:highlight>
                  <a:srgbClr val="FF00FF"/>
                </a:highlight>
                <a:latin typeface="Figtree" pitchFamily="2" charset="0"/>
              </a:rPr>
            </a:br>
            <a:r>
              <a:rPr lang="de-DE" sz="2400" dirty="0">
                <a:highlight>
                  <a:srgbClr val="FF00FF"/>
                </a:highlight>
                <a:latin typeface="Figtree" pitchFamily="2" charset="0"/>
              </a:rPr>
              <a:t>p.constantinidou@xx.de</a:t>
            </a:r>
          </a:p>
          <a:p>
            <a:r>
              <a:rPr lang="de-DE" sz="2400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7BC2DDD0-D7EB-2384-4956-5BBA68F057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93767" y="13591598"/>
            <a:ext cx="5598045" cy="1422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315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C46DAAA8-F909-E4DB-7765-231FB5902F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4529" y="5473622"/>
            <a:ext cx="8549640" cy="1238134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4D9CECE3-5584-DD9B-6E7D-478C404A9F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0"/>
            <a:ext cx="10691813" cy="3411326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2467A1E6-92B4-BF86-C0FD-FF335DE9A43E}"/>
              </a:ext>
            </a:extLst>
          </p:cNvPr>
          <p:cNvSpPr txBox="1"/>
          <p:nvPr/>
        </p:nvSpPr>
        <p:spPr>
          <a:xfrm>
            <a:off x="768245" y="3779154"/>
            <a:ext cx="12303178" cy="11772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7050" dirty="0">
                <a:solidFill>
                  <a:srgbClr val="54828F"/>
                </a:solidFill>
                <a:effectLst/>
                <a:latin typeface="Figtree Medium" pitchFamily="2" charset="0"/>
              </a:rPr>
              <a:t>Noch offene Fragen?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8939BF9-2FED-76C8-3B5D-986EA66A1639}"/>
              </a:ext>
            </a:extLst>
          </p:cNvPr>
          <p:cNvSpPr txBox="1"/>
          <p:nvPr/>
        </p:nvSpPr>
        <p:spPr>
          <a:xfrm>
            <a:off x="1936912" y="5396712"/>
            <a:ext cx="13533496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200" dirty="0">
                <a:effectLst/>
                <a:latin typeface="Figtree" pitchFamily="2" charset="0"/>
              </a:rPr>
              <a:t>Wir sind für euch da!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CE02770A-496F-45BD-8A9F-43BBED79F322}"/>
              </a:ext>
            </a:extLst>
          </p:cNvPr>
          <p:cNvSpPr/>
          <p:nvPr/>
        </p:nvSpPr>
        <p:spPr>
          <a:xfrm>
            <a:off x="832828" y="7603729"/>
            <a:ext cx="1625560" cy="21038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71D53255-430C-7E95-4039-26775849EDE2}"/>
              </a:ext>
            </a:extLst>
          </p:cNvPr>
          <p:cNvSpPr txBox="1"/>
          <p:nvPr/>
        </p:nvSpPr>
        <p:spPr>
          <a:xfrm>
            <a:off x="2561597" y="7595020"/>
            <a:ext cx="29648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highlight>
                  <a:srgbClr val="FF00FF"/>
                </a:highlight>
                <a:latin typeface="Figtree Medium" pitchFamily="2" charset="0"/>
              </a:rPr>
              <a:t>Kofi Amadis</a:t>
            </a:r>
          </a:p>
          <a:p>
            <a:r>
              <a:rPr lang="de-DE" i="1" dirty="0">
                <a:highlight>
                  <a:srgbClr val="FF00FF"/>
                </a:highlight>
                <a:latin typeface="Figtree" pitchFamily="2" charset="0"/>
              </a:rPr>
              <a:t>Fallmanager</a:t>
            </a:r>
          </a:p>
          <a:p>
            <a:r>
              <a:rPr lang="de-DE" dirty="0" err="1">
                <a:highlight>
                  <a:srgbClr val="FF00FF"/>
                </a:highlight>
                <a:latin typeface="Figtree" pitchFamily="2" charset="0"/>
              </a:rPr>
              <a:t>k.amadis@xx.de</a:t>
            </a:r>
            <a:endParaRPr lang="de-DE" dirty="0">
              <a:highlight>
                <a:srgbClr val="FF00FF"/>
              </a:highlight>
              <a:latin typeface="Figtree" pitchFamily="2" charset="0"/>
            </a:endParaRPr>
          </a:p>
          <a:p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9539BE28-C33B-64EE-57EC-98C0E1C9F3DB}"/>
              </a:ext>
            </a:extLst>
          </p:cNvPr>
          <p:cNvSpPr txBox="1"/>
          <p:nvPr/>
        </p:nvSpPr>
        <p:spPr>
          <a:xfrm>
            <a:off x="2561596" y="10520303"/>
            <a:ext cx="29648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effectLst/>
                <a:highlight>
                  <a:srgbClr val="FF00FF"/>
                </a:highlight>
                <a:latin typeface="Figtree Medium" pitchFamily="2" charset="0"/>
              </a:rPr>
              <a:t>Annemarie Müller</a:t>
            </a:r>
          </a:p>
          <a:p>
            <a:r>
              <a:rPr lang="de-DE" i="1" dirty="0">
                <a:highlight>
                  <a:srgbClr val="FF00FF"/>
                </a:highlight>
                <a:latin typeface="Figtree" pitchFamily="2" charset="0"/>
              </a:rPr>
              <a:t>BEM-Beauftragte</a:t>
            </a:r>
            <a:br>
              <a:rPr lang="de-DE" i="1" dirty="0">
                <a:highlight>
                  <a:srgbClr val="FF00FF"/>
                </a:highlight>
                <a:latin typeface="Figtree" pitchFamily="2" charset="0"/>
              </a:rPr>
            </a:br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p.constantinidou@xx.de</a:t>
            </a:r>
          </a:p>
          <a:p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A539F92-A6DD-78DC-3294-219684786EF1}"/>
              </a:ext>
            </a:extLst>
          </p:cNvPr>
          <p:cNvSpPr/>
          <p:nvPr/>
        </p:nvSpPr>
        <p:spPr>
          <a:xfrm>
            <a:off x="832828" y="10520303"/>
            <a:ext cx="1625560" cy="21038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CE8A3198-88AC-C78C-406E-0F3A36CE1113}"/>
              </a:ext>
            </a:extLst>
          </p:cNvPr>
          <p:cNvSpPr/>
          <p:nvPr/>
        </p:nvSpPr>
        <p:spPr>
          <a:xfrm>
            <a:off x="5629680" y="7558759"/>
            <a:ext cx="1625560" cy="21038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06B5F0E1-6E49-D42E-E423-A9146CC2F901}"/>
              </a:ext>
            </a:extLst>
          </p:cNvPr>
          <p:cNvSpPr/>
          <p:nvPr/>
        </p:nvSpPr>
        <p:spPr>
          <a:xfrm>
            <a:off x="5629680" y="10520303"/>
            <a:ext cx="1625560" cy="21038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FB82567-8CF5-F686-3FBC-4649803C628C}"/>
              </a:ext>
            </a:extLst>
          </p:cNvPr>
          <p:cNvSpPr txBox="1"/>
          <p:nvPr/>
        </p:nvSpPr>
        <p:spPr>
          <a:xfrm>
            <a:off x="7358450" y="7555523"/>
            <a:ext cx="29648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highlight>
                  <a:srgbClr val="FF00FF"/>
                </a:highlight>
                <a:latin typeface="Figtree Medium" pitchFamily="2" charset="0"/>
              </a:rPr>
              <a:t>Kofi Amadis</a:t>
            </a:r>
          </a:p>
          <a:p>
            <a:r>
              <a:rPr lang="de-DE" i="1" dirty="0">
                <a:highlight>
                  <a:srgbClr val="FF00FF"/>
                </a:highlight>
                <a:latin typeface="Figtree" pitchFamily="2" charset="0"/>
              </a:rPr>
              <a:t>Fallmanager</a:t>
            </a:r>
          </a:p>
          <a:p>
            <a:r>
              <a:rPr lang="de-DE" dirty="0" err="1">
                <a:highlight>
                  <a:srgbClr val="FF00FF"/>
                </a:highlight>
                <a:latin typeface="Figtree" pitchFamily="2" charset="0"/>
              </a:rPr>
              <a:t>k.amadis@xx.de</a:t>
            </a:r>
            <a:endParaRPr lang="de-DE" dirty="0">
              <a:highlight>
                <a:srgbClr val="FF00FF"/>
              </a:highlight>
              <a:latin typeface="Figtree" pitchFamily="2" charset="0"/>
            </a:endParaRPr>
          </a:p>
          <a:p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D719D7A6-401A-3F06-961F-DF2C372C5B06}"/>
              </a:ext>
            </a:extLst>
          </p:cNvPr>
          <p:cNvSpPr txBox="1"/>
          <p:nvPr/>
        </p:nvSpPr>
        <p:spPr>
          <a:xfrm>
            <a:off x="7358449" y="10520303"/>
            <a:ext cx="29648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effectLst/>
                <a:highlight>
                  <a:srgbClr val="FF00FF"/>
                </a:highlight>
                <a:latin typeface="Figtree Medium" pitchFamily="2" charset="0"/>
              </a:rPr>
              <a:t>Annemarie Müller</a:t>
            </a:r>
          </a:p>
          <a:p>
            <a:r>
              <a:rPr lang="de-DE" i="1" dirty="0">
                <a:highlight>
                  <a:srgbClr val="FF00FF"/>
                </a:highlight>
                <a:latin typeface="Figtree" pitchFamily="2" charset="0"/>
              </a:rPr>
              <a:t>BEM-Beauftragte</a:t>
            </a:r>
            <a:br>
              <a:rPr lang="de-DE" i="1" dirty="0">
                <a:highlight>
                  <a:srgbClr val="FF00FF"/>
                </a:highlight>
                <a:latin typeface="Figtree" pitchFamily="2" charset="0"/>
              </a:rPr>
            </a:br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p.constantinidou@xx.de</a:t>
            </a:r>
          </a:p>
          <a:p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A804166-ECDE-44FA-B52C-5E8848655A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93767" y="13591598"/>
            <a:ext cx="5598045" cy="1422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412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C46DAAA8-F909-E4DB-7765-231FB5902F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4529" y="5473622"/>
            <a:ext cx="8549640" cy="1238134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4D9CECE3-5584-DD9B-6E7D-478C404A9F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0"/>
            <a:ext cx="10691813" cy="3411326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2467A1E6-92B4-BF86-C0FD-FF335DE9A43E}"/>
              </a:ext>
            </a:extLst>
          </p:cNvPr>
          <p:cNvSpPr txBox="1"/>
          <p:nvPr/>
        </p:nvSpPr>
        <p:spPr>
          <a:xfrm>
            <a:off x="768245" y="3779154"/>
            <a:ext cx="12303178" cy="11772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7050" dirty="0">
                <a:solidFill>
                  <a:srgbClr val="54828F"/>
                </a:solidFill>
                <a:effectLst/>
                <a:latin typeface="Figtree Medium" pitchFamily="2" charset="0"/>
              </a:rPr>
              <a:t>Noch offene Fragen?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8939BF9-2FED-76C8-3B5D-986EA66A1639}"/>
              </a:ext>
            </a:extLst>
          </p:cNvPr>
          <p:cNvSpPr txBox="1"/>
          <p:nvPr/>
        </p:nvSpPr>
        <p:spPr>
          <a:xfrm>
            <a:off x="1936912" y="5396712"/>
            <a:ext cx="13533496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200" dirty="0">
                <a:effectLst/>
                <a:latin typeface="Figtree" pitchFamily="2" charset="0"/>
              </a:rPr>
              <a:t>Wir sind für euch da!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CE02770A-496F-45BD-8A9F-43BBED79F322}"/>
              </a:ext>
            </a:extLst>
          </p:cNvPr>
          <p:cNvSpPr/>
          <p:nvPr/>
        </p:nvSpPr>
        <p:spPr>
          <a:xfrm>
            <a:off x="853895" y="7483075"/>
            <a:ext cx="1321000" cy="170971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71D53255-430C-7E95-4039-26775849EDE2}"/>
              </a:ext>
            </a:extLst>
          </p:cNvPr>
          <p:cNvSpPr txBox="1"/>
          <p:nvPr/>
        </p:nvSpPr>
        <p:spPr>
          <a:xfrm>
            <a:off x="2402101" y="7474366"/>
            <a:ext cx="29648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highlight>
                  <a:srgbClr val="FF00FF"/>
                </a:highlight>
                <a:latin typeface="Figtree Medium" pitchFamily="2" charset="0"/>
              </a:rPr>
              <a:t>Kofi Amadis</a:t>
            </a:r>
          </a:p>
          <a:p>
            <a:r>
              <a:rPr lang="de-DE" i="1" dirty="0">
                <a:highlight>
                  <a:srgbClr val="FF00FF"/>
                </a:highlight>
                <a:latin typeface="Figtree" pitchFamily="2" charset="0"/>
              </a:rPr>
              <a:t>Fallmanager</a:t>
            </a:r>
          </a:p>
          <a:p>
            <a:r>
              <a:rPr lang="de-DE" dirty="0" err="1">
                <a:highlight>
                  <a:srgbClr val="FF00FF"/>
                </a:highlight>
                <a:latin typeface="Figtree" pitchFamily="2" charset="0"/>
              </a:rPr>
              <a:t>k.amadis@xx.de</a:t>
            </a:r>
            <a:endParaRPr lang="de-DE" dirty="0">
              <a:highlight>
                <a:srgbClr val="FF00FF"/>
              </a:highlight>
              <a:latin typeface="Figtree" pitchFamily="2" charset="0"/>
            </a:endParaRPr>
          </a:p>
          <a:p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9539BE28-C33B-64EE-57EC-98C0E1C9F3DB}"/>
              </a:ext>
            </a:extLst>
          </p:cNvPr>
          <p:cNvSpPr txBox="1"/>
          <p:nvPr/>
        </p:nvSpPr>
        <p:spPr>
          <a:xfrm>
            <a:off x="2402100" y="9513353"/>
            <a:ext cx="29648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effectLst/>
                <a:highlight>
                  <a:srgbClr val="FF00FF"/>
                </a:highlight>
                <a:latin typeface="Figtree Medium" pitchFamily="2" charset="0"/>
              </a:rPr>
              <a:t>Annemarie Müller</a:t>
            </a:r>
          </a:p>
          <a:p>
            <a:r>
              <a:rPr lang="de-DE" i="1" dirty="0">
                <a:highlight>
                  <a:srgbClr val="FF00FF"/>
                </a:highlight>
                <a:latin typeface="Figtree" pitchFamily="2" charset="0"/>
              </a:rPr>
              <a:t>BEM-Beauftragte</a:t>
            </a:r>
            <a:br>
              <a:rPr lang="de-DE" i="1" dirty="0">
                <a:highlight>
                  <a:srgbClr val="FF00FF"/>
                </a:highlight>
                <a:latin typeface="Figtree" pitchFamily="2" charset="0"/>
              </a:rPr>
            </a:br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p.constantinidou@xx.de</a:t>
            </a:r>
          </a:p>
          <a:p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A539F92-A6DD-78DC-3294-219684786EF1}"/>
              </a:ext>
            </a:extLst>
          </p:cNvPr>
          <p:cNvSpPr/>
          <p:nvPr/>
        </p:nvSpPr>
        <p:spPr>
          <a:xfrm>
            <a:off x="853895" y="9513353"/>
            <a:ext cx="1321000" cy="170971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548CC6FD-A120-6031-8CEF-338FF2F05F7E}"/>
              </a:ext>
            </a:extLst>
          </p:cNvPr>
          <p:cNvSpPr txBox="1"/>
          <p:nvPr/>
        </p:nvSpPr>
        <p:spPr>
          <a:xfrm>
            <a:off x="2402100" y="11552015"/>
            <a:ext cx="29648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effectLst/>
                <a:highlight>
                  <a:srgbClr val="FF00FF"/>
                </a:highlight>
                <a:latin typeface="Figtree Medium" pitchFamily="2" charset="0"/>
              </a:rPr>
              <a:t>Annemarie Müller</a:t>
            </a:r>
          </a:p>
          <a:p>
            <a:r>
              <a:rPr lang="de-DE" i="1" dirty="0">
                <a:highlight>
                  <a:srgbClr val="FF00FF"/>
                </a:highlight>
                <a:latin typeface="Figtree" pitchFamily="2" charset="0"/>
              </a:rPr>
              <a:t>BEM-Beauftragte</a:t>
            </a:r>
            <a:br>
              <a:rPr lang="de-DE" i="1" dirty="0">
                <a:highlight>
                  <a:srgbClr val="FF00FF"/>
                </a:highlight>
                <a:latin typeface="Figtree" pitchFamily="2" charset="0"/>
              </a:rPr>
            </a:br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p.constantinidou@xx.de</a:t>
            </a:r>
          </a:p>
          <a:p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8973BB6D-0510-383A-760D-035C82FD0CA7}"/>
              </a:ext>
            </a:extLst>
          </p:cNvPr>
          <p:cNvSpPr/>
          <p:nvPr/>
        </p:nvSpPr>
        <p:spPr>
          <a:xfrm>
            <a:off x="853895" y="11552015"/>
            <a:ext cx="1321000" cy="170971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E5105BB1-B5AD-FA22-9E2D-22B73CD4CD22}"/>
              </a:ext>
            </a:extLst>
          </p:cNvPr>
          <p:cNvSpPr/>
          <p:nvPr/>
        </p:nvSpPr>
        <p:spPr>
          <a:xfrm>
            <a:off x="5545816" y="7483075"/>
            <a:ext cx="1321000" cy="170971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218A6AF-B4FB-261E-525C-52F67D957F54}"/>
              </a:ext>
            </a:extLst>
          </p:cNvPr>
          <p:cNvSpPr txBox="1"/>
          <p:nvPr/>
        </p:nvSpPr>
        <p:spPr>
          <a:xfrm>
            <a:off x="7094022" y="7474366"/>
            <a:ext cx="29648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highlight>
                  <a:srgbClr val="FF00FF"/>
                </a:highlight>
                <a:latin typeface="Figtree Medium" pitchFamily="2" charset="0"/>
              </a:rPr>
              <a:t>Kofi Amadis</a:t>
            </a:r>
          </a:p>
          <a:p>
            <a:r>
              <a:rPr lang="de-DE" i="1" dirty="0">
                <a:highlight>
                  <a:srgbClr val="FF00FF"/>
                </a:highlight>
                <a:latin typeface="Figtree" pitchFamily="2" charset="0"/>
              </a:rPr>
              <a:t>Fallmanager</a:t>
            </a:r>
          </a:p>
          <a:p>
            <a:r>
              <a:rPr lang="de-DE" dirty="0" err="1">
                <a:highlight>
                  <a:srgbClr val="FF00FF"/>
                </a:highlight>
                <a:latin typeface="Figtree" pitchFamily="2" charset="0"/>
              </a:rPr>
              <a:t>k.amadis@xx.de</a:t>
            </a:r>
            <a:endParaRPr lang="de-DE" dirty="0">
              <a:highlight>
                <a:srgbClr val="FF00FF"/>
              </a:highlight>
              <a:latin typeface="Figtree" pitchFamily="2" charset="0"/>
            </a:endParaRPr>
          </a:p>
          <a:p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8934F38B-0BCF-CFBD-E19D-E8C684950D85}"/>
              </a:ext>
            </a:extLst>
          </p:cNvPr>
          <p:cNvSpPr txBox="1"/>
          <p:nvPr/>
        </p:nvSpPr>
        <p:spPr>
          <a:xfrm>
            <a:off x="7094021" y="9513353"/>
            <a:ext cx="29648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effectLst/>
                <a:highlight>
                  <a:srgbClr val="FF00FF"/>
                </a:highlight>
                <a:latin typeface="Figtree Medium" pitchFamily="2" charset="0"/>
              </a:rPr>
              <a:t>Annemarie Müller</a:t>
            </a:r>
          </a:p>
          <a:p>
            <a:r>
              <a:rPr lang="de-DE" i="1" dirty="0">
                <a:highlight>
                  <a:srgbClr val="FF00FF"/>
                </a:highlight>
                <a:latin typeface="Figtree" pitchFamily="2" charset="0"/>
              </a:rPr>
              <a:t>BEM-Beauftragte</a:t>
            </a:r>
            <a:br>
              <a:rPr lang="de-DE" i="1" dirty="0">
                <a:highlight>
                  <a:srgbClr val="FF00FF"/>
                </a:highlight>
                <a:latin typeface="Figtree" pitchFamily="2" charset="0"/>
              </a:rPr>
            </a:br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p.constantinidou@xx.de</a:t>
            </a:r>
          </a:p>
          <a:p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8D53311A-3313-60C5-9E9A-6710980ADC51}"/>
              </a:ext>
            </a:extLst>
          </p:cNvPr>
          <p:cNvSpPr/>
          <p:nvPr/>
        </p:nvSpPr>
        <p:spPr>
          <a:xfrm>
            <a:off x="5545816" y="9513353"/>
            <a:ext cx="1321000" cy="170971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F6CE94F8-A992-70D4-7777-7E1DD616F330}"/>
              </a:ext>
            </a:extLst>
          </p:cNvPr>
          <p:cNvSpPr txBox="1"/>
          <p:nvPr/>
        </p:nvSpPr>
        <p:spPr>
          <a:xfrm>
            <a:off x="7094021" y="11552015"/>
            <a:ext cx="29648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effectLst/>
                <a:highlight>
                  <a:srgbClr val="FF00FF"/>
                </a:highlight>
                <a:latin typeface="Figtree Medium" pitchFamily="2" charset="0"/>
              </a:rPr>
              <a:t>Annemarie Müller</a:t>
            </a:r>
          </a:p>
          <a:p>
            <a:r>
              <a:rPr lang="de-DE" i="1" dirty="0">
                <a:highlight>
                  <a:srgbClr val="FF00FF"/>
                </a:highlight>
                <a:latin typeface="Figtree" pitchFamily="2" charset="0"/>
              </a:rPr>
              <a:t>BEM-Beauftragte</a:t>
            </a:r>
            <a:br>
              <a:rPr lang="de-DE" i="1" dirty="0">
                <a:highlight>
                  <a:srgbClr val="FF00FF"/>
                </a:highlight>
                <a:latin typeface="Figtree" pitchFamily="2" charset="0"/>
              </a:rPr>
            </a:br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p.constantinidou@xx.de</a:t>
            </a:r>
          </a:p>
          <a:p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94B75E3B-10F2-165D-5C1E-C9BAB2C86655}"/>
              </a:ext>
            </a:extLst>
          </p:cNvPr>
          <p:cNvSpPr/>
          <p:nvPr/>
        </p:nvSpPr>
        <p:spPr>
          <a:xfrm>
            <a:off x="5545816" y="11552015"/>
            <a:ext cx="1321000" cy="170971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Platzhalter- Foto</a:t>
            </a:r>
          </a:p>
        </p:txBody>
      </p:sp>
      <p:pic>
        <p:nvPicPr>
          <p:cNvPr id="25" name="Grafik 24">
            <a:extLst>
              <a:ext uri="{FF2B5EF4-FFF2-40B4-BE49-F238E27FC236}">
                <a16:creationId xmlns:a16="http://schemas.microsoft.com/office/drawing/2014/main" id="{59F636D7-5813-1AE1-0958-F12FDB29DB9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93767" y="13591598"/>
            <a:ext cx="5598045" cy="1422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487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4D9CECE3-5584-DD9B-6E7D-478C404A9F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0691813" cy="3411326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2467A1E6-92B4-BF86-C0FD-FF335DE9A43E}"/>
              </a:ext>
            </a:extLst>
          </p:cNvPr>
          <p:cNvSpPr txBox="1"/>
          <p:nvPr/>
        </p:nvSpPr>
        <p:spPr>
          <a:xfrm>
            <a:off x="768245" y="4153904"/>
            <a:ext cx="12303178" cy="11772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7050" dirty="0">
                <a:solidFill>
                  <a:srgbClr val="54828F"/>
                </a:solidFill>
                <a:effectLst/>
                <a:latin typeface="Figtree Medium" pitchFamily="2" charset="0"/>
              </a:rPr>
              <a:t>Noch offene Fragen?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CE02770A-496F-45BD-8A9F-43BBED79F322}"/>
              </a:ext>
            </a:extLst>
          </p:cNvPr>
          <p:cNvSpPr/>
          <p:nvPr/>
        </p:nvSpPr>
        <p:spPr>
          <a:xfrm>
            <a:off x="1936912" y="7688939"/>
            <a:ext cx="2432630" cy="31484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71D53255-430C-7E95-4039-26775849EDE2}"/>
              </a:ext>
            </a:extLst>
          </p:cNvPr>
          <p:cNvSpPr txBox="1"/>
          <p:nvPr/>
        </p:nvSpPr>
        <p:spPr>
          <a:xfrm>
            <a:off x="1891941" y="11142448"/>
            <a:ext cx="29648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highlight>
                  <a:srgbClr val="FF00FF"/>
                </a:highlight>
                <a:latin typeface="Figtree Medium" pitchFamily="2" charset="0"/>
              </a:rPr>
              <a:t>Kofi Amadis</a:t>
            </a:r>
          </a:p>
          <a:p>
            <a:r>
              <a:rPr lang="de-DE" sz="2400" i="1" dirty="0">
                <a:highlight>
                  <a:srgbClr val="FF00FF"/>
                </a:highlight>
                <a:latin typeface="Figtree" pitchFamily="2" charset="0"/>
              </a:rPr>
              <a:t>Fallmanager</a:t>
            </a:r>
          </a:p>
          <a:p>
            <a:r>
              <a:rPr lang="de-DE" sz="2400" dirty="0" err="1">
                <a:highlight>
                  <a:srgbClr val="FF00FF"/>
                </a:highlight>
                <a:latin typeface="Figtree" pitchFamily="2" charset="0"/>
              </a:rPr>
              <a:t>k.amadis@xx.de</a:t>
            </a:r>
            <a:endParaRPr lang="de-DE" sz="2400" dirty="0">
              <a:highlight>
                <a:srgbClr val="FF00FF"/>
              </a:highlight>
              <a:latin typeface="Figtree" pitchFamily="2" charset="0"/>
            </a:endParaRPr>
          </a:p>
          <a:p>
            <a:r>
              <a:rPr lang="de-DE" sz="2400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34C4C0EF-8CFF-8398-692F-0867A8789C89}"/>
              </a:ext>
            </a:extLst>
          </p:cNvPr>
          <p:cNvSpPr/>
          <p:nvPr/>
        </p:nvSpPr>
        <p:spPr>
          <a:xfrm>
            <a:off x="6014237" y="7688939"/>
            <a:ext cx="2432630" cy="31484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9539BE28-C33B-64EE-57EC-98C0E1C9F3DB}"/>
              </a:ext>
            </a:extLst>
          </p:cNvPr>
          <p:cNvSpPr txBox="1"/>
          <p:nvPr/>
        </p:nvSpPr>
        <p:spPr>
          <a:xfrm>
            <a:off x="6014237" y="11219392"/>
            <a:ext cx="50934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effectLst/>
                <a:highlight>
                  <a:srgbClr val="FF00FF"/>
                </a:highlight>
                <a:latin typeface="Figtree Medium" pitchFamily="2" charset="0"/>
              </a:rPr>
              <a:t>Annemarie Müller</a:t>
            </a:r>
          </a:p>
          <a:p>
            <a:r>
              <a:rPr lang="de-DE" sz="2400" i="1" dirty="0">
                <a:highlight>
                  <a:srgbClr val="FF00FF"/>
                </a:highlight>
                <a:latin typeface="Figtree" pitchFamily="2" charset="0"/>
              </a:rPr>
              <a:t>BEM-Beauftragte</a:t>
            </a:r>
            <a:br>
              <a:rPr lang="de-DE" sz="2400" i="1" dirty="0">
                <a:highlight>
                  <a:srgbClr val="FF00FF"/>
                </a:highlight>
                <a:latin typeface="Figtree" pitchFamily="2" charset="0"/>
              </a:rPr>
            </a:br>
            <a:r>
              <a:rPr lang="de-DE" sz="2400" dirty="0">
                <a:highlight>
                  <a:srgbClr val="FF00FF"/>
                </a:highlight>
                <a:latin typeface="Figtree" pitchFamily="2" charset="0"/>
              </a:rPr>
              <a:t>p.constantinidou@xx.de</a:t>
            </a:r>
          </a:p>
          <a:p>
            <a:r>
              <a:rPr lang="de-DE" sz="2400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3247C84-5BE2-9328-6907-F3DDF868C6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9417" y="5850616"/>
            <a:ext cx="8549640" cy="1238134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CF157AF7-28E2-A5A3-4AE6-5B5B78D8E9AC}"/>
              </a:ext>
            </a:extLst>
          </p:cNvPr>
          <p:cNvSpPr txBox="1"/>
          <p:nvPr/>
        </p:nvSpPr>
        <p:spPr>
          <a:xfrm>
            <a:off x="2286530" y="5773706"/>
            <a:ext cx="8002527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200" dirty="0">
                <a:effectLst/>
                <a:latin typeface="Figtree" pitchFamily="2" charset="0"/>
              </a:rPr>
              <a:t>Wir sind für Sie da!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A806D9F9-ABE4-26D1-313D-39B10A59CC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93767" y="13591598"/>
            <a:ext cx="5598045" cy="1422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390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4D9CECE3-5584-DD9B-6E7D-478C404A9F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0691813" cy="3411326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2467A1E6-92B4-BF86-C0FD-FF335DE9A43E}"/>
              </a:ext>
            </a:extLst>
          </p:cNvPr>
          <p:cNvSpPr txBox="1"/>
          <p:nvPr/>
        </p:nvSpPr>
        <p:spPr>
          <a:xfrm>
            <a:off x="768245" y="3779154"/>
            <a:ext cx="12303178" cy="11772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7050" dirty="0">
                <a:solidFill>
                  <a:srgbClr val="54828F"/>
                </a:solidFill>
                <a:effectLst/>
                <a:latin typeface="Figtree Medium" pitchFamily="2" charset="0"/>
              </a:rPr>
              <a:t>Noch offene Fragen?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CE02770A-496F-45BD-8A9F-43BBED79F322}"/>
              </a:ext>
            </a:extLst>
          </p:cNvPr>
          <p:cNvSpPr/>
          <p:nvPr/>
        </p:nvSpPr>
        <p:spPr>
          <a:xfrm>
            <a:off x="832828" y="7603729"/>
            <a:ext cx="1625560" cy="21038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71D53255-430C-7E95-4039-26775849EDE2}"/>
              </a:ext>
            </a:extLst>
          </p:cNvPr>
          <p:cNvSpPr txBox="1"/>
          <p:nvPr/>
        </p:nvSpPr>
        <p:spPr>
          <a:xfrm>
            <a:off x="2561597" y="7595020"/>
            <a:ext cx="29648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highlight>
                  <a:srgbClr val="FF00FF"/>
                </a:highlight>
                <a:latin typeface="Figtree Medium" pitchFamily="2" charset="0"/>
              </a:rPr>
              <a:t>Kofi Amadis</a:t>
            </a:r>
          </a:p>
          <a:p>
            <a:r>
              <a:rPr lang="de-DE" i="1" dirty="0">
                <a:highlight>
                  <a:srgbClr val="FF00FF"/>
                </a:highlight>
                <a:latin typeface="Figtree" pitchFamily="2" charset="0"/>
              </a:rPr>
              <a:t>Fallmanager</a:t>
            </a:r>
          </a:p>
          <a:p>
            <a:r>
              <a:rPr lang="de-DE" dirty="0" err="1">
                <a:highlight>
                  <a:srgbClr val="FF00FF"/>
                </a:highlight>
                <a:latin typeface="Figtree" pitchFamily="2" charset="0"/>
              </a:rPr>
              <a:t>k.amadis@xx.de</a:t>
            </a:r>
            <a:endParaRPr lang="de-DE" dirty="0">
              <a:highlight>
                <a:srgbClr val="FF00FF"/>
              </a:highlight>
              <a:latin typeface="Figtree" pitchFamily="2" charset="0"/>
            </a:endParaRPr>
          </a:p>
          <a:p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9539BE28-C33B-64EE-57EC-98C0E1C9F3DB}"/>
              </a:ext>
            </a:extLst>
          </p:cNvPr>
          <p:cNvSpPr txBox="1"/>
          <p:nvPr/>
        </p:nvSpPr>
        <p:spPr>
          <a:xfrm>
            <a:off x="2561596" y="10520303"/>
            <a:ext cx="29648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effectLst/>
                <a:highlight>
                  <a:srgbClr val="FF00FF"/>
                </a:highlight>
                <a:latin typeface="Figtree Medium" pitchFamily="2" charset="0"/>
              </a:rPr>
              <a:t>Annemarie Müller</a:t>
            </a:r>
          </a:p>
          <a:p>
            <a:r>
              <a:rPr lang="de-DE" i="1" dirty="0">
                <a:highlight>
                  <a:srgbClr val="FF00FF"/>
                </a:highlight>
                <a:latin typeface="Figtree" pitchFamily="2" charset="0"/>
              </a:rPr>
              <a:t>BEM-Beauftragte</a:t>
            </a:r>
            <a:br>
              <a:rPr lang="de-DE" i="1" dirty="0">
                <a:highlight>
                  <a:srgbClr val="FF00FF"/>
                </a:highlight>
                <a:latin typeface="Figtree" pitchFamily="2" charset="0"/>
              </a:rPr>
            </a:br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p.constantinidou@xx.de</a:t>
            </a:r>
          </a:p>
          <a:p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A539F92-A6DD-78DC-3294-219684786EF1}"/>
              </a:ext>
            </a:extLst>
          </p:cNvPr>
          <p:cNvSpPr/>
          <p:nvPr/>
        </p:nvSpPr>
        <p:spPr>
          <a:xfrm>
            <a:off x="832828" y="10520303"/>
            <a:ext cx="1625560" cy="21038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CE8A3198-88AC-C78C-406E-0F3A36CE1113}"/>
              </a:ext>
            </a:extLst>
          </p:cNvPr>
          <p:cNvSpPr/>
          <p:nvPr/>
        </p:nvSpPr>
        <p:spPr>
          <a:xfrm>
            <a:off x="5629680" y="7558759"/>
            <a:ext cx="1625560" cy="21038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06B5F0E1-6E49-D42E-E423-A9146CC2F901}"/>
              </a:ext>
            </a:extLst>
          </p:cNvPr>
          <p:cNvSpPr/>
          <p:nvPr/>
        </p:nvSpPr>
        <p:spPr>
          <a:xfrm>
            <a:off x="5629680" y="10520303"/>
            <a:ext cx="1625560" cy="21038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FB82567-8CF5-F686-3FBC-4649803C628C}"/>
              </a:ext>
            </a:extLst>
          </p:cNvPr>
          <p:cNvSpPr txBox="1"/>
          <p:nvPr/>
        </p:nvSpPr>
        <p:spPr>
          <a:xfrm>
            <a:off x="7358450" y="7555523"/>
            <a:ext cx="29648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highlight>
                  <a:srgbClr val="FF00FF"/>
                </a:highlight>
                <a:latin typeface="Figtree Medium" pitchFamily="2" charset="0"/>
              </a:rPr>
              <a:t>Kofi Amadis</a:t>
            </a:r>
          </a:p>
          <a:p>
            <a:r>
              <a:rPr lang="de-DE" i="1" dirty="0">
                <a:highlight>
                  <a:srgbClr val="FF00FF"/>
                </a:highlight>
                <a:latin typeface="Figtree" pitchFamily="2" charset="0"/>
              </a:rPr>
              <a:t>Fallmanager</a:t>
            </a:r>
          </a:p>
          <a:p>
            <a:r>
              <a:rPr lang="de-DE" dirty="0" err="1">
                <a:highlight>
                  <a:srgbClr val="FF00FF"/>
                </a:highlight>
                <a:latin typeface="Figtree" pitchFamily="2" charset="0"/>
              </a:rPr>
              <a:t>k.amadis@xx.de</a:t>
            </a:r>
            <a:endParaRPr lang="de-DE" dirty="0">
              <a:highlight>
                <a:srgbClr val="FF00FF"/>
              </a:highlight>
              <a:latin typeface="Figtree" pitchFamily="2" charset="0"/>
            </a:endParaRPr>
          </a:p>
          <a:p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D719D7A6-401A-3F06-961F-DF2C372C5B06}"/>
              </a:ext>
            </a:extLst>
          </p:cNvPr>
          <p:cNvSpPr txBox="1"/>
          <p:nvPr/>
        </p:nvSpPr>
        <p:spPr>
          <a:xfrm>
            <a:off x="7358449" y="10520303"/>
            <a:ext cx="29648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effectLst/>
                <a:highlight>
                  <a:srgbClr val="FF00FF"/>
                </a:highlight>
                <a:latin typeface="Figtree Medium" pitchFamily="2" charset="0"/>
              </a:rPr>
              <a:t>Annemarie Müller</a:t>
            </a:r>
          </a:p>
          <a:p>
            <a:r>
              <a:rPr lang="de-DE" i="1" dirty="0">
                <a:highlight>
                  <a:srgbClr val="FF00FF"/>
                </a:highlight>
                <a:latin typeface="Figtree" pitchFamily="2" charset="0"/>
              </a:rPr>
              <a:t>BEM-Beauftragte</a:t>
            </a:r>
            <a:br>
              <a:rPr lang="de-DE" i="1" dirty="0">
                <a:highlight>
                  <a:srgbClr val="FF00FF"/>
                </a:highlight>
                <a:latin typeface="Figtree" pitchFamily="2" charset="0"/>
              </a:rPr>
            </a:br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p.constantinidou@xx.de</a:t>
            </a:r>
          </a:p>
          <a:p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51717B4E-47E3-A3B9-3B14-54AF2DC645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4649" y="5473622"/>
            <a:ext cx="8549640" cy="1238134"/>
          </a:xfrm>
          <a:prstGeom prst="rect">
            <a:avLst/>
          </a:prstGeom>
        </p:spPr>
      </p:pic>
      <p:sp>
        <p:nvSpPr>
          <p:cNvPr id="15" name="Textfeld 14">
            <a:extLst>
              <a:ext uri="{FF2B5EF4-FFF2-40B4-BE49-F238E27FC236}">
                <a16:creationId xmlns:a16="http://schemas.microsoft.com/office/drawing/2014/main" id="{1E861D1B-34C7-FEB0-2C9D-1DF3D8233041}"/>
              </a:ext>
            </a:extLst>
          </p:cNvPr>
          <p:cNvSpPr txBox="1"/>
          <p:nvPr/>
        </p:nvSpPr>
        <p:spPr>
          <a:xfrm>
            <a:off x="2161762" y="5396712"/>
            <a:ext cx="8002527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200" dirty="0">
                <a:effectLst/>
                <a:latin typeface="Figtree" pitchFamily="2" charset="0"/>
              </a:rPr>
              <a:t>Wir sind für Sie da!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3AFBD519-90AC-7BF0-36A0-8203016C8D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93767" y="13591598"/>
            <a:ext cx="5598045" cy="1422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505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C46DAAA8-F909-E4DB-7765-231FB5902F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4649" y="5473622"/>
            <a:ext cx="8549640" cy="1238134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4D9CECE3-5584-DD9B-6E7D-478C404A9F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0"/>
            <a:ext cx="10691813" cy="3411326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2467A1E6-92B4-BF86-C0FD-FF335DE9A43E}"/>
              </a:ext>
            </a:extLst>
          </p:cNvPr>
          <p:cNvSpPr txBox="1"/>
          <p:nvPr/>
        </p:nvSpPr>
        <p:spPr>
          <a:xfrm>
            <a:off x="768245" y="3779154"/>
            <a:ext cx="12303178" cy="11772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7050" dirty="0">
                <a:solidFill>
                  <a:srgbClr val="54828F"/>
                </a:solidFill>
                <a:effectLst/>
                <a:latin typeface="Figtree Medium" pitchFamily="2" charset="0"/>
              </a:rPr>
              <a:t>Noch offene Fragen?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8939BF9-2FED-76C8-3B5D-986EA66A1639}"/>
              </a:ext>
            </a:extLst>
          </p:cNvPr>
          <p:cNvSpPr txBox="1"/>
          <p:nvPr/>
        </p:nvSpPr>
        <p:spPr>
          <a:xfrm>
            <a:off x="2161762" y="5396712"/>
            <a:ext cx="8002527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200" dirty="0">
                <a:effectLst/>
                <a:latin typeface="Figtree" pitchFamily="2" charset="0"/>
              </a:rPr>
              <a:t>Wir sind für Sie da!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CE02770A-496F-45BD-8A9F-43BBED79F322}"/>
              </a:ext>
            </a:extLst>
          </p:cNvPr>
          <p:cNvSpPr/>
          <p:nvPr/>
        </p:nvSpPr>
        <p:spPr>
          <a:xfrm>
            <a:off x="853895" y="7483075"/>
            <a:ext cx="1321000" cy="170971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71D53255-430C-7E95-4039-26775849EDE2}"/>
              </a:ext>
            </a:extLst>
          </p:cNvPr>
          <p:cNvSpPr txBox="1"/>
          <p:nvPr/>
        </p:nvSpPr>
        <p:spPr>
          <a:xfrm>
            <a:off x="2402101" y="7474366"/>
            <a:ext cx="29648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highlight>
                  <a:srgbClr val="FF00FF"/>
                </a:highlight>
                <a:latin typeface="Figtree Medium" pitchFamily="2" charset="0"/>
              </a:rPr>
              <a:t>Kofi Amadis</a:t>
            </a:r>
          </a:p>
          <a:p>
            <a:r>
              <a:rPr lang="de-DE" i="1" dirty="0">
                <a:highlight>
                  <a:srgbClr val="FF00FF"/>
                </a:highlight>
                <a:latin typeface="Figtree" pitchFamily="2" charset="0"/>
              </a:rPr>
              <a:t>Fallmanager</a:t>
            </a:r>
          </a:p>
          <a:p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k.amadis@xx.de</a:t>
            </a:r>
          </a:p>
          <a:p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9539BE28-C33B-64EE-57EC-98C0E1C9F3DB}"/>
              </a:ext>
            </a:extLst>
          </p:cNvPr>
          <p:cNvSpPr txBox="1"/>
          <p:nvPr/>
        </p:nvSpPr>
        <p:spPr>
          <a:xfrm>
            <a:off x="2402100" y="9513353"/>
            <a:ext cx="29648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effectLst/>
                <a:highlight>
                  <a:srgbClr val="FF00FF"/>
                </a:highlight>
                <a:latin typeface="Figtree Medium" pitchFamily="2" charset="0"/>
              </a:rPr>
              <a:t>Annemarie Müller</a:t>
            </a:r>
          </a:p>
          <a:p>
            <a:r>
              <a:rPr lang="de-DE" i="1" dirty="0">
                <a:highlight>
                  <a:srgbClr val="FF00FF"/>
                </a:highlight>
                <a:latin typeface="Figtree" pitchFamily="2" charset="0"/>
              </a:rPr>
              <a:t>BEM-Beauftragte</a:t>
            </a:r>
            <a:br>
              <a:rPr lang="de-DE" i="1" dirty="0">
                <a:highlight>
                  <a:srgbClr val="FF00FF"/>
                </a:highlight>
                <a:latin typeface="Figtree" pitchFamily="2" charset="0"/>
              </a:rPr>
            </a:br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p.constantinidou@xx.de</a:t>
            </a:r>
          </a:p>
          <a:p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A539F92-A6DD-78DC-3294-219684786EF1}"/>
              </a:ext>
            </a:extLst>
          </p:cNvPr>
          <p:cNvSpPr/>
          <p:nvPr/>
        </p:nvSpPr>
        <p:spPr>
          <a:xfrm>
            <a:off x="853895" y="9513353"/>
            <a:ext cx="1321000" cy="170971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548CC6FD-A120-6031-8CEF-338FF2F05F7E}"/>
              </a:ext>
            </a:extLst>
          </p:cNvPr>
          <p:cNvSpPr txBox="1"/>
          <p:nvPr/>
        </p:nvSpPr>
        <p:spPr>
          <a:xfrm>
            <a:off x="2402100" y="11552015"/>
            <a:ext cx="29648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effectLst/>
                <a:highlight>
                  <a:srgbClr val="FF00FF"/>
                </a:highlight>
                <a:latin typeface="Figtree Medium" pitchFamily="2" charset="0"/>
              </a:rPr>
              <a:t>Annemarie Müller</a:t>
            </a:r>
          </a:p>
          <a:p>
            <a:r>
              <a:rPr lang="de-DE" i="1" dirty="0">
                <a:highlight>
                  <a:srgbClr val="FF00FF"/>
                </a:highlight>
                <a:latin typeface="Figtree" pitchFamily="2" charset="0"/>
              </a:rPr>
              <a:t>BEM-Beauftragte</a:t>
            </a:r>
            <a:br>
              <a:rPr lang="de-DE" i="1" dirty="0">
                <a:highlight>
                  <a:srgbClr val="FF00FF"/>
                </a:highlight>
                <a:latin typeface="Figtree" pitchFamily="2" charset="0"/>
              </a:rPr>
            </a:br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p.constantinidou@xx.de</a:t>
            </a:r>
          </a:p>
          <a:p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8973BB6D-0510-383A-760D-035C82FD0CA7}"/>
              </a:ext>
            </a:extLst>
          </p:cNvPr>
          <p:cNvSpPr/>
          <p:nvPr/>
        </p:nvSpPr>
        <p:spPr>
          <a:xfrm>
            <a:off x="853895" y="11552015"/>
            <a:ext cx="1321000" cy="170971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E5105BB1-B5AD-FA22-9E2D-22B73CD4CD22}"/>
              </a:ext>
            </a:extLst>
          </p:cNvPr>
          <p:cNvSpPr/>
          <p:nvPr/>
        </p:nvSpPr>
        <p:spPr>
          <a:xfrm>
            <a:off x="5545816" y="7483075"/>
            <a:ext cx="1321000" cy="170971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218A6AF-B4FB-261E-525C-52F67D957F54}"/>
              </a:ext>
            </a:extLst>
          </p:cNvPr>
          <p:cNvSpPr txBox="1"/>
          <p:nvPr/>
        </p:nvSpPr>
        <p:spPr>
          <a:xfrm>
            <a:off x="7094022" y="7474366"/>
            <a:ext cx="29648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highlight>
                  <a:srgbClr val="FF00FF"/>
                </a:highlight>
                <a:latin typeface="Figtree Medium" pitchFamily="2" charset="0"/>
              </a:rPr>
              <a:t>Kofi Amadis</a:t>
            </a:r>
          </a:p>
          <a:p>
            <a:r>
              <a:rPr lang="de-DE" i="1" dirty="0">
                <a:highlight>
                  <a:srgbClr val="FF00FF"/>
                </a:highlight>
                <a:latin typeface="Figtree" pitchFamily="2" charset="0"/>
              </a:rPr>
              <a:t>Fallmanager</a:t>
            </a:r>
          </a:p>
          <a:p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k.amadis@xx.de</a:t>
            </a:r>
          </a:p>
          <a:p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8934F38B-0BCF-CFBD-E19D-E8C684950D85}"/>
              </a:ext>
            </a:extLst>
          </p:cNvPr>
          <p:cNvSpPr txBox="1"/>
          <p:nvPr/>
        </p:nvSpPr>
        <p:spPr>
          <a:xfrm>
            <a:off x="7094021" y="9513353"/>
            <a:ext cx="29648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effectLst/>
                <a:highlight>
                  <a:srgbClr val="FF00FF"/>
                </a:highlight>
                <a:latin typeface="Figtree Medium" pitchFamily="2" charset="0"/>
              </a:rPr>
              <a:t>Annemarie Müller</a:t>
            </a:r>
          </a:p>
          <a:p>
            <a:r>
              <a:rPr lang="de-DE" i="1" dirty="0">
                <a:highlight>
                  <a:srgbClr val="FF00FF"/>
                </a:highlight>
                <a:latin typeface="Figtree" pitchFamily="2" charset="0"/>
              </a:rPr>
              <a:t>BEM-Beauftragte</a:t>
            </a:r>
            <a:br>
              <a:rPr lang="de-DE" i="1" dirty="0">
                <a:highlight>
                  <a:srgbClr val="FF00FF"/>
                </a:highlight>
                <a:latin typeface="Figtree" pitchFamily="2" charset="0"/>
              </a:rPr>
            </a:br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p.constantinidou@xx.de</a:t>
            </a:r>
          </a:p>
          <a:p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8D53311A-3313-60C5-9E9A-6710980ADC51}"/>
              </a:ext>
            </a:extLst>
          </p:cNvPr>
          <p:cNvSpPr/>
          <p:nvPr/>
        </p:nvSpPr>
        <p:spPr>
          <a:xfrm>
            <a:off x="5545816" y="9513353"/>
            <a:ext cx="1321000" cy="170971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F6CE94F8-A992-70D4-7777-7E1DD616F330}"/>
              </a:ext>
            </a:extLst>
          </p:cNvPr>
          <p:cNvSpPr txBox="1"/>
          <p:nvPr/>
        </p:nvSpPr>
        <p:spPr>
          <a:xfrm>
            <a:off x="7094021" y="11552015"/>
            <a:ext cx="29648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effectLst/>
                <a:highlight>
                  <a:srgbClr val="FF00FF"/>
                </a:highlight>
                <a:latin typeface="Figtree Medium" pitchFamily="2" charset="0"/>
              </a:rPr>
              <a:t>Annemarie Müller</a:t>
            </a:r>
          </a:p>
          <a:p>
            <a:r>
              <a:rPr lang="de-DE" i="1" dirty="0">
                <a:highlight>
                  <a:srgbClr val="FF00FF"/>
                </a:highlight>
                <a:latin typeface="Figtree" pitchFamily="2" charset="0"/>
              </a:rPr>
              <a:t>BEM-Beauftragte</a:t>
            </a:r>
            <a:br>
              <a:rPr lang="de-DE" i="1" dirty="0">
                <a:highlight>
                  <a:srgbClr val="FF00FF"/>
                </a:highlight>
                <a:latin typeface="Figtree" pitchFamily="2" charset="0"/>
              </a:rPr>
            </a:br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p.constantinidou@xx.de</a:t>
            </a:r>
          </a:p>
          <a:p>
            <a:r>
              <a:rPr lang="de-DE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94B75E3B-10F2-165D-5C1E-C9BAB2C86655}"/>
              </a:ext>
            </a:extLst>
          </p:cNvPr>
          <p:cNvSpPr/>
          <p:nvPr/>
        </p:nvSpPr>
        <p:spPr>
          <a:xfrm>
            <a:off x="5545816" y="11552015"/>
            <a:ext cx="1321000" cy="170971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Platzhalter- Foto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38291D6D-90D3-2178-D572-34AF36E70E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93767" y="13591598"/>
            <a:ext cx="5598045" cy="1422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639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9C337A5E1A29459C9D3596C59843BD" ma:contentTypeVersion="18" ma:contentTypeDescription="Ein neues Dokument erstellen." ma:contentTypeScope="" ma:versionID="244e04c6f2846a92f7ee2eece6af3a3f">
  <xsd:schema xmlns:xsd="http://www.w3.org/2001/XMLSchema" xmlns:xs="http://www.w3.org/2001/XMLSchema" xmlns:p="http://schemas.microsoft.com/office/2006/metadata/properties" xmlns:ns2="283f300f-cf24-49a8-ad6f-e9c0d74b9d70" xmlns:ns3="516f56a6-8c89-4d3b-afd3-ec0175b42022" targetNamespace="http://schemas.microsoft.com/office/2006/metadata/properties" ma:root="true" ma:fieldsID="357041d7cdc594786d835862e9816d08" ns2:_="" ns3:_="">
    <xsd:import namespace="283f300f-cf24-49a8-ad6f-e9c0d74b9d70"/>
    <xsd:import namespace="516f56a6-8c89-4d3b-afd3-ec0175b4202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3f300f-cf24-49a8-ad6f-e9c0d74b9d7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4f6c2b4-b183-44cf-a242-b359df64d82d}" ma:internalName="TaxCatchAll" ma:showField="CatchAllData" ma:web="283f300f-cf24-49a8-ad6f-e9c0d74b9d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6f56a6-8c89-4d3b-afd3-ec0175b420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ierungen" ma:readOnly="false" ma:fieldId="{5cf76f15-5ced-4ddc-b409-7134ff3c332f}" ma:taxonomyMulti="true" ma:sspId="3555acc7-d55e-4d58-98ab-fc9c5b043a8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83f300f-cf24-49a8-ad6f-e9c0d74b9d70" xsi:nil="true"/>
    <lcf76f155ced4ddcb4097134ff3c332f xmlns="516f56a6-8c89-4d3b-afd3-ec0175b4202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0D305BD-FEFA-411B-A888-6C93F3744E2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16F0E2-57F4-4054-86B7-2AE25BFF85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83f300f-cf24-49a8-ad6f-e9c0d74b9d70"/>
    <ds:schemaRef ds:uri="516f56a6-8c89-4d3b-afd3-ec0175b420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089C5F6-B26B-41E2-9072-9FCC80239073}">
  <ds:schemaRefs>
    <ds:schemaRef ds:uri="http://schemas.microsoft.com/office/2006/metadata/properties"/>
    <ds:schemaRef ds:uri="http://schemas.microsoft.com/office/infopath/2007/PartnerControls"/>
    <ds:schemaRef ds:uri="283f300f-cf24-49a8-ad6f-e9c0d74b9d70"/>
    <ds:schemaRef ds:uri="516f56a6-8c89-4d3b-afd3-ec0175b4202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752</Words>
  <Application>Microsoft Office PowerPoint</Application>
  <PresentationFormat>Benutzerdefiniert</PresentationFormat>
  <Paragraphs>169</Paragraphs>
  <Slides>9</Slides>
  <Notes>9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Leila Tabassomi</dc:creator>
  <cp:lastModifiedBy>Leila Tabassomi</cp:lastModifiedBy>
  <cp:revision>13</cp:revision>
  <cp:lastPrinted>2024-06-19T10:39:24Z</cp:lastPrinted>
  <dcterms:created xsi:type="dcterms:W3CDTF">2024-06-17T20:49:07Z</dcterms:created>
  <dcterms:modified xsi:type="dcterms:W3CDTF">2024-07-25T13:38:11Z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0x010100E09C337A5E1A29459C9D3596C59843BD</vt:lpwstr>
  </property>
  <property fmtid="{D5CDD505-2E9C-101B-9397-08002B2CF9AE}" pid="3" name="MediaServiceImageTags">
    <vt:lpwstr/>
  </property>
</Properties>
</file>