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sldIdLst>
    <p:sldId id="259" r:id="rId2"/>
    <p:sldId id="262" r:id="rId3"/>
    <p:sldId id="256" r:id="rId4"/>
    <p:sldId id="257" r:id="rId5"/>
    <p:sldId id="258" r:id="rId6"/>
    <p:sldId id="260" r:id="rId7"/>
    <p:sldId id="261" r:id="rId8"/>
    <p:sldId id="263" r:id="rId9"/>
    <p:sldId id="264" r:id="rId10"/>
    <p:sldId id="265" r:id="rId11"/>
    <p:sldId id="266" r:id="rId12"/>
    <p:sldId id="267" r:id="rId13"/>
  </p:sldIdLst>
  <p:sldSz cx="3779838" cy="53276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44"/>
    <p:restoredTop sz="89632"/>
  </p:normalViewPr>
  <p:slideViewPr>
    <p:cSldViewPr snapToGrid="0">
      <p:cViewPr varScale="1">
        <p:scale>
          <a:sx n="240" d="100"/>
          <a:sy n="240" d="100"/>
        </p:scale>
        <p:origin x="58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A14BA7-6339-BF41-94A4-FAB0501ABE61}" type="datetimeFigureOut">
              <a:rPr lang="de-DE" smtClean="0"/>
              <a:t>21.06.24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33625" y="1143000"/>
            <a:ext cx="21907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DE542D-0B97-FA46-8240-467B344D1A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5375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7083" rtl="0" eaLnBrk="1" latinLnBrk="0" hangingPunct="1">
      <a:defRPr sz="574" kern="1200">
        <a:solidFill>
          <a:schemeClr val="tx1"/>
        </a:solidFill>
        <a:latin typeface="+mn-lt"/>
        <a:ea typeface="+mn-ea"/>
        <a:cs typeface="+mn-cs"/>
      </a:defRPr>
    </a:lvl1pPr>
    <a:lvl2pPr marL="218542" algn="l" defTabSz="437083" rtl="0" eaLnBrk="1" latinLnBrk="0" hangingPunct="1">
      <a:defRPr sz="574" kern="1200">
        <a:solidFill>
          <a:schemeClr val="tx1"/>
        </a:solidFill>
        <a:latin typeface="+mn-lt"/>
        <a:ea typeface="+mn-ea"/>
        <a:cs typeface="+mn-cs"/>
      </a:defRPr>
    </a:lvl2pPr>
    <a:lvl3pPr marL="437083" algn="l" defTabSz="437083" rtl="0" eaLnBrk="1" latinLnBrk="0" hangingPunct="1">
      <a:defRPr sz="574" kern="1200">
        <a:solidFill>
          <a:schemeClr val="tx1"/>
        </a:solidFill>
        <a:latin typeface="+mn-lt"/>
        <a:ea typeface="+mn-ea"/>
        <a:cs typeface="+mn-cs"/>
      </a:defRPr>
    </a:lvl3pPr>
    <a:lvl4pPr marL="655625" algn="l" defTabSz="437083" rtl="0" eaLnBrk="1" latinLnBrk="0" hangingPunct="1">
      <a:defRPr sz="574" kern="1200">
        <a:solidFill>
          <a:schemeClr val="tx1"/>
        </a:solidFill>
        <a:latin typeface="+mn-lt"/>
        <a:ea typeface="+mn-ea"/>
        <a:cs typeface="+mn-cs"/>
      </a:defRPr>
    </a:lvl4pPr>
    <a:lvl5pPr marL="874166" algn="l" defTabSz="437083" rtl="0" eaLnBrk="1" latinLnBrk="0" hangingPunct="1">
      <a:defRPr sz="574" kern="1200">
        <a:solidFill>
          <a:schemeClr val="tx1"/>
        </a:solidFill>
        <a:latin typeface="+mn-lt"/>
        <a:ea typeface="+mn-ea"/>
        <a:cs typeface="+mn-cs"/>
      </a:defRPr>
    </a:lvl5pPr>
    <a:lvl6pPr marL="1092708" algn="l" defTabSz="437083" rtl="0" eaLnBrk="1" latinLnBrk="0" hangingPunct="1">
      <a:defRPr sz="574" kern="1200">
        <a:solidFill>
          <a:schemeClr val="tx1"/>
        </a:solidFill>
        <a:latin typeface="+mn-lt"/>
        <a:ea typeface="+mn-ea"/>
        <a:cs typeface="+mn-cs"/>
      </a:defRPr>
    </a:lvl6pPr>
    <a:lvl7pPr marL="1311250" algn="l" defTabSz="437083" rtl="0" eaLnBrk="1" latinLnBrk="0" hangingPunct="1">
      <a:defRPr sz="574" kern="1200">
        <a:solidFill>
          <a:schemeClr val="tx1"/>
        </a:solidFill>
        <a:latin typeface="+mn-lt"/>
        <a:ea typeface="+mn-ea"/>
        <a:cs typeface="+mn-cs"/>
      </a:defRPr>
    </a:lvl7pPr>
    <a:lvl8pPr marL="1529791" algn="l" defTabSz="437083" rtl="0" eaLnBrk="1" latinLnBrk="0" hangingPunct="1">
      <a:defRPr sz="574" kern="1200">
        <a:solidFill>
          <a:schemeClr val="tx1"/>
        </a:solidFill>
        <a:latin typeface="+mn-lt"/>
        <a:ea typeface="+mn-ea"/>
        <a:cs typeface="+mn-cs"/>
      </a:defRPr>
    </a:lvl8pPr>
    <a:lvl9pPr marL="1748333" algn="l" defTabSz="437083" rtl="0" eaLnBrk="1" latinLnBrk="0" hangingPunct="1">
      <a:defRPr sz="57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37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Vorderseite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DE542D-0B97-FA46-8240-467B344D1A1C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10178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37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700" dirty="0"/>
              <a:t>Hier werden Ihre </a:t>
            </a:r>
            <a:r>
              <a:rPr lang="de-DE" sz="700" dirty="0" err="1"/>
              <a:t>Mitarbeiter:innen</a:t>
            </a:r>
            <a:r>
              <a:rPr lang="de-DE" sz="700" dirty="0"/>
              <a:t> </a:t>
            </a:r>
            <a:r>
              <a:rPr lang="de-DE" sz="700" dirty="0">
                <a:highlight>
                  <a:srgbClr val="FF00FF"/>
                </a:highlight>
              </a:rPr>
              <a:t>gesiezt</a:t>
            </a:r>
            <a:r>
              <a:rPr lang="de-DE" sz="700" dirty="0"/>
              <a:t>. </a:t>
            </a:r>
            <a:endParaRPr lang="de-DE" dirty="0"/>
          </a:p>
          <a:p>
            <a:endParaRPr lang="de-DE" dirty="0"/>
          </a:p>
          <a:p>
            <a:pPr marL="0" marR="0" lvl="0" indent="0" algn="l" defTabSz="437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/>
              <a:t>Markierte Inhalte bitte mir Ihren Daten ersetzen. </a:t>
            </a:r>
            <a:r>
              <a:rPr lang="de-DE" sz="800"/>
              <a:t>Und die Markierung anschließend entfernen.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DE542D-0B97-FA46-8240-467B344D1A1C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04650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37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Vorderseite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DE542D-0B97-FA46-8240-467B344D1A1C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1120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Vorderseite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DE542D-0B97-FA46-8240-467B344D1A1C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2300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DE542D-0B97-FA46-8240-467B344D1A1C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31613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37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/>
              <a:t>Hier werden Ihre </a:t>
            </a:r>
            <a:r>
              <a:rPr lang="de-DE" sz="800" dirty="0" err="1"/>
              <a:t>Mitarbeiter:innen</a:t>
            </a:r>
            <a:r>
              <a:rPr lang="de-DE" sz="800" dirty="0"/>
              <a:t> </a:t>
            </a:r>
            <a:r>
              <a:rPr lang="de-DE" sz="800" dirty="0">
                <a:highlight>
                  <a:srgbClr val="FF00FF"/>
                </a:highlight>
              </a:rPr>
              <a:t>geduzt</a:t>
            </a:r>
            <a:r>
              <a:rPr lang="de-DE" sz="800" dirty="0"/>
              <a:t>. </a:t>
            </a:r>
          </a:p>
          <a:p>
            <a:pPr marL="0" marR="0" lvl="0" indent="0" algn="l" defTabSz="437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800" dirty="0"/>
          </a:p>
          <a:p>
            <a:pPr marL="0" marR="0" lvl="0" indent="0" algn="l" defTabSz="437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/>
              <a:t>Markierte Inhalte bitte mir Ihren Daten ersetzen. Und die Markierung anschließend entfernen.</a:t>
            </a:r>
          </a:p>
          <a:p>
            <a:pPr marL="0" marR="0" lvl="0" indent="0" algn="l" defTabSz="437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DE542D-0B97-FA46-8240-467B344D1A1C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82180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37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/>
              <a:t>Hier werden Ihre </a:t>
            </a:r>
            <a:r>
              <a:rPr lang="de-DE" sz="800" dirty="0" err="1"/>
              <a:t>Mitarbeiter:innen</a:t>
            </a:r>
            <a:r>
              <a:rPr lang="de-DE" sz="800" dirty="0"/>
              <a:t> </a:t>
            </a:r>
            <a:r>
              <a:rPr lang="de-DE" sz="800" dirty="0">
                <a:highlight>
                  <a:srgbClr val="FF00FF"/>
                </a:highlight>
              </a:rPr>
              <a:t>geduzt</a:t>
            </a:r>
            <a:r>
              <a:rPr lang="de-DE" sz="800" dirty="0"/>
              <a:t>. </a:t>
            </a:r>
            <a:endParaRPr lang="de-DE" dirty="0"/>
          </a:p>
          <a:p>
            <a:endParaRPr lang="de-DE" dirty="0"/>
          </a:p>
          <a:p>
            <a:pPr marL="0" marR="0" lvl="0" indent="0" algn="l" defTabSz="437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/>
              <a:t>Markierte Inhalte bitte mir Ihren Daten ersetzen. Und die Markierung anschließend entfernen.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DE542D-0B97-FA46-8240-467B344D1A1C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22232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37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/>
              <a:t>Hier werden Ihre </a:t>
            </a:r>
            <a:r>
              <a:rPr lang="de-DE" sz="800" dirty="0" err="1"/>
              <a:t>Mitarbeiter:innen</a:t>
            </a:r>
            <a:r>
              <a:rPr lang="de-DE" sz="800" dirty="0"/>
              <a:t> </a:t>
            </a:r>
            <a:r>
              <a:rPr lang="de-DE" sz="800" dirty="0">
                <a:highlight>
                  <a:srgbClr val="FF00FF"/>
                </a:highlight>
              </a:rPr>
              <a:t>geduzt</a:t>
            </a:r>
            <a:r>
              <a:rPr lang="de-DE" sz="800" dirty="0"/>
              <a:t>. </a:t>
            </a:r>
            <a:endParaRPr lang="de-DE" dirty="0"/>
          </a:p>
          <a:p>
            <a:endParaRPr lang="de-DE" dirty="0"/>
          </a:p>
          <a:p>
            <a:pPr marL="0" marR="0" lvl="0" indent="0" algn="l" defTabSz="437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/>
              <a:t>Markierte Inhalte bitte mir Ihren Daten ersetzen. Und die Markierung anschließend entfernen.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DE542D-0B97-FA46-8240-467B344D1A1C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1319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37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/>
              <a:t>Hier werden Ihre </a:t>
            </a:r>
            <a:r>
              <a:rPr lang="de-DE" sz="800" dirty="0" err="1"/>
              <a:t>Mitarbeiter:innen</a:t>
            </a:r>
            <a:r>
              <a:rPr lang="de-DE" sz="800" dirty="0"/>
              <a:t> </a:t>
            </a:r>
            <a:r>
              <a:rPr lang="de-DE" sz="800" dirty="0">
                <a:highlight>
                  <a:srgbClr val="FF00FF"/>
                </a:highlight>
              </a:rPr>
              <a:t>gesiezt</a:t>
            </a:r>
            <a:r>
              <a:rPr lang="de-DE" sz="800" dirty="0"/>
              <a:t>. </a:t>
            </a:r>
            <a:endParaRPr lang="de-DE" dirty="0"/>
          </a:p>
          <a:p>
            <a:pPr marL="0" marR="0" lvl="0" indent="0" algn="l" defTabSz="437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800" dirty="0"/>
          </a:p>
          <a:p>
            <a:pPr marL="0" marR="0" lvl="0" indent="0" algn="l" defTabSz="437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/>
              <a:t>Markierte Inhalte bitte mir Ihren Daten ersetzen. Und die Markierung anschließend entfernen.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DE542D-0B97-FA46-8240-467B344D1A1C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5828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37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/>
              <a:t>Hier werden Ihre </a:t>
            </a:r>
            <a:r>
              <a:rPr lang="de-DE" sz="800" dirty="0" err="1"/>
              <a:t>Mitarbeiter:innen</a:t>
            </a:r>
            <a:r>
              <a:rPr lang="de-DE" sz="800" dirty="0"/>
              <a:t> </a:t>
            </a:r>
            <a:r>
              <a:rPr lang="de-DE" sz="800" dirty="0">
                <a:highlight>
                  <a:srgbClr val="FF00FF"/>
                </a:highlight>
              </a:rPr>
              <a:t>gesiezt</a:t>
            </a:r>
            <a:r>
              <a:rPr lang="de-DE" sz="800" dirty="0"/>
              <a:t>. </a:t>
            </a:r>
            <a:endParaRPr lang="de-DE" sz="700" dirty="0"/>
          </a:p>
          <a:p>
            <a:endParaRPr lang="de-DE" sz="700" dirty="0"/>
          </a:p>
          <a:p>
            <a:pPr marL="0" marR="0" lvl="0" indent="0" algn="l" defTabSz="437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/>
              <a:t>Markierte Inhalte bitte mir Ihren Daten ersetzen. Und die Markierung anschließend entfernen.</a:t>
            </a:r>
          </a:p>
          <a:p>
            <a:endParaRPr lang="de-DE" sz="7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DE542D-0B97-FA46-8240-467B344D1A1C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2452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3488" y="871910"/>
            <a:ext cx="3212862" cy="1854811"/>
          </a:xfrm>
        </p:spPr>
        <p:txBody>
          <a:bodyPr anchor="b"/>
          <a:lstStyle>
            <a:lvl1pPr algn="ctr">
              <a:defRPr sz="248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80" y="2798250"/>
            <a:ext cx="2834879" cy="1286282"/>
          </a:xfrm>
        </p:spPr>
        <p:txBody>
          <a:bodyPr/>
          <a:lstStyle>
            <a:lvl1pPr marL="0" indent="0" algn="ctr">
              <a:buNone/>
              <a:defRPr sz="992"/>
            </a:lvl1pPr>
            <a:lvl2pPr marL="189006" indent="0" algn="ctr">
              <a:buNone/>
              <a:defRPr sz="827"/>
            </a:lvl2pPr>
            <a:lvl3pPr marL="378013" indent="0" algn="ctr">
              <a:buNone/>
              <a:defRPr sz="744"/>
            </a:lvl3pPr>
            <a:lvl4pPr marL="567019" indent="0" algn="ctr">
              <a:buNone/>
              <a:defRPr sz="661"/>
            </a:lvl4pPr>
            <a:lvl5pPr marL="756026" indent="0" algn="ctr">
              <a:buNone/>
              <a:defRPr sz="661"/>
            </a:lvl5pPr>
            <a:lvl6pPr marL="945032" indent="0" algn="ctr">
              <a:buNone/>
              <a:defRPr sz="661"/>
            </a:lvl6pPr>
            <a:lvl7pPr marL="1134039" indent="0" algn="ctr">
              <a:buNone/>
              <a:defRPr sz="661"/>
            </a:lvl7pPr>
            <a:lvl8pPr marL="1323045" indent="0" algn="ctr">
              <a:buNone/>
              <a:defRPr sz="661"/>
            </a:lvl8pPr>
            <a:lvl9pPr marL="1512052" indent="0" algn="ctr">
              <a:buNone/>
              <a:defRPr sz="661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A0279-E3C4-214E-BDDA-80A2BF5F51FF}" type="datetimeFigureOut">
              <a:rPr lang="de-DE" smtClean="0"/>
              <a:t>21.06.24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8E9D-A6D1-1A4A-9672-765EAF10BA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4496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A0279-E3C4-214E-BDDA-80A2BF5F51FF}" type="datetimeFigureOut">
              <a:rPr lang="de-DE" smtClean="0"/>
              <a:t>21.06.24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8E9D-A6D1-1A4A-9672-765EAF10BA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8291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04947" y="283648"/>
            <a:ext cx="815028" cy="451493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864" y="283648"/>
            <a:ext cx="2397835" cy="451493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A0279-E3C4-214E-BDDA-80A2BF5F51FF}" type="datetimeFigureOut">
              <a:rPr lang="de-DE" smtClean="0"/>
              <a:t>21.06.24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8E9D-A6D1-1A4A-9672-765EAF10BA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7856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A0279-E3C4-214E-BDDA-80A2BF5F51FF}" type="datetimeFigureOut">
              <a:rPr lang="de-DE" smtClean="0"/>
              <a:t>21.06.24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8E9D-A6D1-1A4A-9672-765EAF10BA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1632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96" y="1328214"/>
            <a:ext cx="3260110" cy="2216154"/>
          </a:xfrm>
        </p:spPr>
        <p:txBody>
          <a:bodyPr anchor="b"/>
          <a:lstStyle>
            <a:lvl1pPr>
              <a:defRPr sz="248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96" y="3565334"/>
            <a:ext cx="3260110" cy="1165423"/>
          </a:xfrm>
        </p:spPr>
        <p:txBody>
          <a:bodyPr/>
          <a:lstStyle>
            <a:lvl1pPr marL="0" indent="0">
              <a:buNone/>
              <a:defRPr sz="992">
                <a:solidFill>
                  <a:schemeClr val="tx1"/>
                </a:solidFill>
              </a:defRPr>
            </a:lvl1pPr>
            <a:lvl2pPr marL="189006" indent="0">
              <a:buNone/>
              <a:defRPr sz="827">
                <a:solidFill>
                  <a:schemeClr val="tx1">
                    <a:tint val="75000"/>
                  </a:schemeClr>
                </a:solidFill>
              </a:defRPr>
            </a:lvl2pPr>
            <a:lvl3pPr marL="378013" indent="0">
              <a:buNone/>
              <a:defRPr sz="744">
                <a:solidFill>
                  <a:schemeClr val="tx1">
                    <a:tint val="75000"/>
                  </a:schemeClr>
                </a:solidFill>
              </a:defRPr>
            </a:lvl3pPr>
            <a:lvl4pPr marL="567019" indent="0">
              <a:buNone/>
              <a:defRPr sz="661">
                <a:solidFill>
                  <a:schemeClr val="tx1">
                    <a:tint val="75000"/>
                  </a:schemeClr>
                </a:solidFill>
              </a:defRPr>
            </a:lvl4pPr>
            <a:lvl5pPr marL="756026" indent="0">
              <a:buNone/>
              <a:defRPr sz="661">
                <a:solidFill>
                  <a:schemeClr val="tx1">
                    <a:tint val="75000"/>
                  </a:schemeClr>
                </a:solidFill>
              </a:defRPr>
            </a:lvl5pPr>
            <a:lvl6pPr marL="945032" indent="0">
              <a:buNone/>
              <a:defRPr sz="661">
                <a:solidFill>
                  <a:schemeClr val="tx1">
                    <a:tint val="75000"/>
                  </a:schemeClr>
                </a:solidFill>
              </a:defRPr>
            </a:lvl6pPr>
            <a:lvl7pPr marL="1134039" indent="0">
              <a:buNone/>
              <a:defRPr sz="661">
                <a:solidFill>
                  <a:schemeClr val="tx1">
                    <a:tint val="75000"/>
                  </a:schemeClr>
                </a:solidFill>
              </a:defRPr>
            </a:lvl7pPr>
            <a:lvl8pPr marL="1323045" indent="0">
              <a:buNone/>
              <a:defRPr sz="661">
                <a:solidFill>
                  <a:schemeClr val="tx1">
                    <a:tint val="75000"/>
                  </a:schemeClr>
                </a:solidFill>
              </a:defRPr>
            </a:lvl8pPr>
            <a:lvl9pPr marL="1512052" indent="0">
              <a:buNone/>
              <a:defRPr sz="6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A0279-E3C4-214E-BDDA-80A2BF5F51FF}" type="datetimeFigureOut">
              <a:rPr lang="de-DE" smtClean="0"/>
              <a:t>21.06.24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8E9D-A6D1-1A4A-9672-765EAF10BA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772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864" y="1418240"/>
            <a:ext cx="1606431" cy="338034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13543" y="1418240"/>
            <a:ext cx="1606431" cy="338034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A0279-E3C4-214E-BDDA-80A2BF5F51FF}" type="datetimeFigureOut">
              <a:rPr lang="de-DE" smtClean="0"/>
              <a:t>21.06.24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8E9D-A6D1-1A4A-9672-765EAF10BA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6706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356" y="283649"/>
            <a:ext cx="3260110" cy="1029766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357" y="1306014"/>
            <a:ext cx="1599048" cy="640058"/>
          </a:xfrm>
        </p:spPr>
        <p:txBody>
          <a:bodyPr anchor="b"/>
          <a:lstStyle>
            <a:lvl1pPr marL="0" indent="0">
              <a:buNone/>
              <a:defRPr sz="992" b="1"/>
            </a:lvl1pPr>
            <a:lvl2pPr marL="189006" indent="0">
              <a:buNone/>
              <a:defRPr sz="827" b="1"/>
            </a:lvl2pPr>
            <a:lvl3pPr marL="378013" indent="0">
              <a:buNone/>
              <a:defRPr sz="744" b="1"/>
            </a:lvl3pPr>
            <a:lvl4pPr marL="567019" indent="0">
              <a:buNone/>
              <a:defRPr sz="661" b="1"/>
            </a:lvl4pPr>
            <a:lvl5pPr marL="756026" indent="0">
              <a:buNone/>
              <a:defRPr sz="661" b="1"/>
            </a:lvl5pPr>
            <a:lvl6pPr marL="945032" indent="0">
              <a:buNone/>
              <a:defRPr sz="661" b="1"/>
            </a:lvl6pPr>
            <a:lvl7pPr marL="1134039" indent="0">
              <a:buNone/>
              <a:defRPr sz="661" b="1"/>
            </a:lvl7pPr>
            <a:lvl8pPr marL="1323045" indent="0">
              <a:buNone/>
              <a:defRPr sz="661" b="1"/>
            </a:lvl8pPr>
            <a:lvl9pPr marL="1512052" indent="0">
              <a:buNone/>
              <a:defRPr sz="661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57" y="1946072"/>
            <a:ext cx="1599048" cy="286237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13543" y="1306014"/>
            <a:ext cx="1606923" cy="640058"/>
          </a:xfrm>
        </p:spPr>
        <p:txBody>
          <a:bodyPr anchor="b"/>
          <a:lstStyle>
            <a:lvl1pPr marL="0" indent="0">
              <a:buNone/>
              <a:defRPr sz="992" b="1"/>
            </a:lvl1pPr>
            <a:lvl2pPr marL="189006" indent="0">
              <a:buNone/>
              <a:defRPr sz="827" b="1"/>
            </a:lvl2pPr>
            <a:lvl3pPr marL="378013" indent="0">
              <a:buNone/>
              <a:defRPr sz="744" b="1"/>
            </a:lvl3pPr>
            <a:lvl4pPr marL="567019" indent="0">
              <a:buNone/>
              <a:defRPr sz="661" b="1"/>
            </a:lvl4pPr>
            <a:lvl5pPr marL="756026" indent="0">
              <a:buNone/>
              <a:defRPr sz="661" b="1"/>
            </a:lvl5pPr>
            <a:lvl6pPr marL="945032" indent="0">
              <a:buNone/>
              <a:defRPr sz="661" b="1"/>
            </a:lvl6pPr>
            <a:lvl7pPr marL="1134039" indent="0">
              <a:buNone/>
              <a:defRPr sz="661" b="1"/>
            </a:lvl7pPr>
            <a:lvl8pPr marL="1323045" indent="0">
              <a:buNone/>
              <a:defRPr sz="661" b="1"/>
            </a:lvl8pPr>
            <a:lvl9pPr marL="1512052" indent="0">
              <a:buNone/>
              <a:defRPr sz="661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13543" y="1946072"/>
            <a:ext cx="1606923" cy="286237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A0279-E3C4-214E-BDDA-80A2BF5F51FF}" type="datetimeFigureOut">
              <a:rPr lang="de-DE" smtClean="0"/>
              <a:t>21.06.24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8E9D-A6D1-1A4A-9672-765EAF10BA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4081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A0279-E3C4-214E-BDDA-80A2BF5F51FF}" type="datetimeFigureOut">
              <a:rPr lang="de-DE" smtClean="0"/>
              <a:t>21.06.24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8E9D-A6D1-1A4A-9672-765EAF10BA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0193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A0279-E3C4-214E-BDDA-80A2BF5F51FF}" type="datetimeFigureOut">
              <a:rPr lang="de-DE" smtClean="0"/>
              <a:t>21.06.24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8E9D-A6D1-1A4A-9672-765EAF10BA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2879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356" y="355177"/>
            <a:ext cx="1219096" cy="1243118"/>
          </a:xfrm>
        </p:spPr>
        <p:txBody>
          <a:bodyPr anchor="b"/>
          <a:lstStyle>
            <a:lvl1pPr>
              <a:defRPr sz="1323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6923" y="767084"/>
            <a:ext cx="1913543" cy="3786085"/>
          </a:xfrm>
        </p:spPr>
        <p:txBody>
          <a:bodyPr/>
          <a:lstStyle>
            <a:lvl1pPr>
              <a:defRPr sz="1323"/>
            </a:lvl1pPr>
            <a:lvl2pPr>
              <a:defRPr sz="1158"/>
            </a:lvl2pPr>
            <a:lvl3pPr>
              <a:defRPr sz="992"/>
            </a:lvl3pPr>
            <a:lvl4pPr>
              <a:defRPr sz="827"/>
            </a:lvl4pPr>
            <a:lvl5pPr>
              <a:defRPr sz="827"/>
            </a:lvl5pPr>
            <a:lvl6pPr>
              <a:defRPr sz="827"/>
            </a:lvl6pPr>
            <a:lvl7pPr>
              <a:defRPr sz="827"/>
            </a:lvl7pPr>
            <a:lvl8pPr>
              <a:defRPr sz="827"/>
            </a:lvl8pPr>
            <a:lvl9pPr>
              <a:defRPr sz="827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0356" y="1598295"/>
            <a:ext cx="1219096" cy="2961039"/>
          </a:xfrm>
        </p:spPr>
        <p:txBody>
          <a:bodyPr/>
          <a:lstStyle>
            <a:lvl1pPr marL="0" indent="0">
              <a:buNone/>
              <a:defRPr sz="661"/>
            </a:lvl1pPr>
            <a:lvl2pPr marL="189006" indent="0">
              <a:buNone/>
              <a:defRPr sz="579"/>
            </a:lvl2pPr>
            <a:lvl3pPr marL="378013" indent="0">
              <a:buNone/>
              <a:defRPr sz="496"/>
            </a:lvl3pPr>
            <a:lvl4pPr marL="567019" indent="0">
              <a:buNone/>
              <a:defRPr sz="413"/>
            </a:lvl4pPr>
            <a:lvl5pPr marL="756026" indent="0">
              <a:buNone/>
              <a:defRPr sz="413"/>
            </a:lvl5pPr>
            <a:lvl6pPr marL="945032" indent="0">
              <a:buNone/>
              <a:defRPr sz="413"/>
            </a:lvl6pPr>
            <a:lvl7pPr marL="1134039" indent="0">
              <a:buNone/>
              <a:defRPr sz="413"/>
            </a:lvl7pPr>
            <a:lvl8pPr marL="1323045" indent="0">
              <a:buNone/>
              <a:defRPr sz="413"/>
            </a:lvl8pPr>
            <a:lvl9pPr marL="1512052" indent="0">
              <a:buNone/>
              <a:defRPr sz="413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A0279-E3C4-214E-BDDA-80A2BF5F51FF}" type="datetimeFigureOut">
              <a:rPr lang="de-DE" smtClean="0"/>
              <a:t>21.06.24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8E9D-A6D1-1A4A-9672-765EAF10BA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2390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356" y="355177"/>
            <a:ext cx="1219096" cy="1243118"/>
          </a:xfrm>
        </p:spPr>
        <p:txBody>
          <a:bodyPr anchor="b"/>
          <a:lstStyle>
            <a:lvl1pPr>
              <a:defRPr sz="1323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06923" y="767084"/>
            <a:ext cx="1913543" cy="3786085"/>
          </a:xfrm>
        </p:spPr>
        <p:txBody>
          <a:bodyPr anchor="t"/>
          <a:lstStyle>
            <a:lvl1pPr marL="0" indent="0">
              <a:buNone/>
              <a:defRPr sz="1323"/>
            </a:lvl1pPr>
            <a:lvl2pPr marL="189006" indent="0">
              <a:buNone/>
              <a:defRPr sz="1158"/>
            </a:lvl2pPr>
            <a:lvl3pPr marL="378013" indent="0">
              <a:buNone/>
              <a:defRPr sz="992"/>
            </a:lvl3pPr>
            <a:lvl4pPr marL="567019" indent="0">
              <a:buNone/>
              <a:defRPr sz="827"/>
            </a:lvl4pPr>
            <a:lvl5pPr marL="756026" indent="0">
              <a:buNone/>
              <a:defRPr sz="827"/>
            </a:lvl5pPr>
            <a:lvl6pPr marL="945032" indent="0">
              <a:buNone/>
              <a:defRPr sz="827"/>
            </a:lvl6pPr>
            <a:lvl7pPr marL="1134039" indent="0">
              <a:buNone/>
              <a:defRPr sz="827"/>
            </a:lvl7pPr>
            <a:lvl8pPr marL="1323045" indent="0">
              <a:buNone/>
              <a:defRPr sz="827"/>
            </a:lvl8pPr>
            <a:lvl9pPr marL="1512052" indent="0">
              <a:buNone/>
              <a:defRPr sz="827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0356" y="1598295"/>
            <a:ext cx="1219096" cy="2961039"/>
          </a:xfrm>
        </p:spPr>
        <p:txBody>
          <a:bodyPr/>
          <a:lstStyle>
            <a:lvl1pPr marL="0" indent="0">
              <a:buNone/>
              <a:defRPr sz="661"/>
            </a:lvl1pPr>
            <a:lvl2pPr marL="189006" indent="0">
              <a:buNone/>
              <a:defRPr sz="579"/>
            </a:lvl2pPr>
            <a:lvl3pPr marL="378013" indent="0">
              <a:buNone/>
              <a:defRPr sz="496"/>
            </a:lvl3pPr>
            <a:lvl4pPr marL="567019" indent="0">
              <a:buNone/>
              <a:defRPr sz="413"/>
            </a:lvl4pPr>
            <a:lvl5pPr marL="756026" indent="0">
              <a:buNone/>
              <a:defRPr sz="413"/>
            </a:lvl5pPr>
            <a:lvl6pPr marL="945032" indent="0">
              <a:buNone/>
              <a:defRPr sz="413"/>
            </a:lvl6pPr>
            <a:lvl7pPr marL="1134039" indent="0">
              <a:buNone/>
              <a:defRPr sz="413"/>
            </a:lvl7pPr>
            <a:lvl8pPr marL="1323045" indent="0">
              <a:buNone/>
              <a:defRPr sz="413"/>
            </a:lvl8pPr>
            <a:lvl9pPr marL="1512052" indent="0">
              <a:buNone/>
              <a:defRPr sz="413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A0279-E3C4-214E-BDDA-80A2BF5F51FF}" type="datetimeFigureOut">
              <a:rPr lang="de-DE" smtClean="0"/>
              <a:t>21.06.24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8E9D-A6D1-1A4A-9672-765EAF10BA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4058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864" y="283649"/>
            <a:ext cx="3260110" cy="10297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864" y="1418240"/>
            <a:ext cx="3260110" cy="3380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9864" y="4937943"/>
            <a:ext cx="850464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A0279-E3C4-214E-BDDA-80A2BF5F51FF}" type="datetimeFigureOut">
              <a:rPr lang="de-DE" smtClean="0"/>
              <a:t>21.06.24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2072" y="4937943"/>
            <a:ext cx="1275695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69510" y="4937943"/>
            <a:ext cx="850464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C8E9D-A6D1-1A4A-9672-765EAF10BA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3069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78013" rtl="0" eaLnBrk="1" latinLnBrk="0" hangingPunct="1">
        <a:lnSpc>
          <a:spcPct val="90000"/>
        </a:lnSpc>
        <a:spcBef>
          <a:spcPct val="0"/>
        </a:spcBef>
        <a:buNone/>
        <a:defRPr sz="18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3" indent="-94503" algn="l" defTabSz="378013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158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2pPr>
      <a:lvl3pPr marL="472516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827" kern="1200">
          <a:solidFill>
            <a:schemeClr val="tx1"/>
          </a:solidFill>
          <a:latin typeface="+mn-lt"/>
          <a:ea typeface="+mn-ea"/>
          <a:cs typeface="+mn-cs"/>
        </a:defRPr>
      </a:lvl3pPr>
      <a:lvl4pPr marL="661523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4pPr>
      <a:lvl5pPr marL="850529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5pPr>
      <a:lvl6pPr marL="1039536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6pPr>
      <a:lvl7pPr marL="1228542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7pPr>
      <a:lvl8pPr marL="1417549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8pPr>
      <a:lvl9pPr marL="1606555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1pPr>
      <a:lvl2pPr marL="189006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2pPr>
      <a:lvl3pPr marL="378013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3pPr>
      <a:lvl4pPr marL="567019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4pPr>
      <a:lvl5pPr marL="756026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5pPr>
      <a:lvl6pPr marL="945032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6pPr>
      <a:lvl7pPr marL="1134039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7pPr>
      <a:lvl8pPr marL="1323045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8pPr>
      <a:lvl9pPr marL="1512052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ABD4954D-835C-7691-57FE-0E207F18F088}"/>
              </a:ext>
            </a:extLst>
          </p:cNvPr>
          <p:cNvSpPr txBox="1"/>
          <p:nvPr/>
        </p:nvSpPr>
        <p:spPr>
          <a:xfrm>
            <a:off x="372331" y="394232"/>
            <a:ext cx="2885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Figtree" pitchFamily="2" charset="0"/>
              </a:rPr>
              <a:t>A6-Postkartenserie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036A0BB-07D3-F952-D52C-B18F14791DF5}"/>
              </a:ext>
            </a:extLst>
          </p:cNvPr>
          <p:cNvSpPr txBox="1"/>
          <p:nvPr/>
        </p:nvSpPr>
        <p:spPr>
          <a:xfrm>
            <a:off x="372331" y="1281254"/>
            <a:ext cx="28855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Figtree Light" pitchFamily="2" charset="0"/>
              </a:rPr>
              <a:t>- 3x fertige Vorderseiten</a:t>
            </a:r>
          </a:p>
          <a:p>
            <a:endParaRPr lang="de-DE" sz="1400" dirty="0">
              <a:latin typeface="Figtree Light" pitchFamily="2" charset="0"/>
            </a:endParaRPr>
          </a:p>
          <a:p>
            <a:r>
              <a:rPr lang="de-DE" sz="1400" dirty="0">
                <a:latin typeface="Figtree Light" pitchFamily="2" charset="0"/>
              </a:rPr>
              <a:t>- 6x Rückseiten zur individuellen Anpassung</a:t>
            </a:r>
          </a:p>
        </p:txBody>
      </p:sp>
    </p:spTree>
    <p:extLst>
      <p:ext uri="{BB962C8B-B14F-4D97-AF65-F5344CB8AC3E}">
        <p14:creationId xmlns:p14="http://schemas.microsoft.com/office/powerpoint/2010/main" val="2233808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B71E73F9-E786-3A79-479B-35F2D770C6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7847" y="4318352"/>
            <a:ext cx="2374900" cy="1003300"/>
          </a:xfrm>
          <a:prstGeom prst="rect">
            <a:avLst/>
          </a:prstGeom>
        </p:spPr>
      </p:pic>
      <p:sp>
        <p:nvSpPr>
          <p:cNvPr id="9" name="Rechteck 8">
            <a:extLst>
              <a:ext uri="{FF2B5EF4-FFF2-40B4-BE49-F238E27FC236}">
                <a16:creationId xmlns:a16="http://schemas.microsoft.com/office/drawing/2014/main" id="{DB83E1F7-C022-9C67-DD1E-3FF5CCE0FA34}"/>
              </a:ext>
            </a:extLst>
          </p:cNvPr>
          <p:cNvSpPr/>
          <p:nvPr/>
        </p:nvSpPr>
        <p:spPr>
          <a:xfrm>
            <a:off x="431245" y="1600792"/>
            <a:ext cx="1328802" cy="171981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</a:rPr>
              <a:t>Platzhalter- Foto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6CA6D18-55AA-4828-FE42-483A190DC699}"/>
              </a:ext>
            </a:extLst>
          </p:cNvPr>
          <p:cNvSpPr/>
          <p:nvPr/>
        </p:nvSpPr>
        <p:spPr>
          <a:xfrm>
            <a:off x="1950662" y="1600792"/>
            <a:ext cx="1328802" cy="171981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</a:rPr>
              <a:t>Platzhalter- Foto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B627FC75-4497-C0E2-CD2A-01B9893D4B6F}"/>
              </a:ext>
            </a:extLst>
          </p:cNvPr>
          <p:cNvSpPr txBox="1"/>
          <p:nvPr/>
        </p:nvSpPr>
        <p:spPr>
          <a:xfrm>
            <a:off x="431245" y="3396343"/>
            <a:ext cx="1328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highlight>
                  <a:srgbClr val="FF00FF"/>
                </a:highlight>
                <a:latin typeface="Figtree Medium" pitchFamily="2" charset="0"/>
              </a:rPr>
              <a:t>Kofi Amadis</a:t>
            </a:r>
          </a:p>
          <a:p>
            <a:r>
              <a:rPr lang="de-DE" sz="900" i="1" dirty="0">
                <a:highlight>
                  <a:srgbClr val="FF00FF"/>
                </a:highlight>
                <a:latin typeface="Figtree" pitchFamily="2" charset="0"/>
              </a:rPr>
              <a:t>Fallmanager</a:t>
            </a:r>
          </a:p>
          <a:p>
            <a:r>
              <a:rPr lang="de-DE" sz="900" dirty="0" err="1">
                <a:highlight>
                  <a:srgbClr val="FF00FF"/>
                </a:highlight>
                <a:latin typeface="Figtree" pitchFamily="2" charset="0"/>
              </a:rPr>
              <a:t>k.amadis@xx.de</a:t>
            </a:r>
            <a:endParaRPr lang="de-DE" sz="900" dirty="0">
              <a:highlight>
                <a:srgbClr val="FF00FF"/>
              </a:highlight>
              <a:latin typeface="Figtree" pitchFamily="2" charset="0"/>
            </a:endParaRPr>
          </a:p>
          <a:p>
            <a:r>
              <a:rPr lang="de-DE" sz="900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388589A2-F02D-6BFD-94DC-64FB5EA85DE8}"/>
              </a:ext>
            </a:extLst>
          </p:cNvPr>
          <p:cNvSpPr txBox="1"/>
          <p:nvPr/>
        </p:nvSpPr>
        <p:spPr>
          <a:xfrm>
            <a:off x="1978161" y="3396343"/>
            <a:ext cx="1562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effectLst/>
                <a:highlight>
                  <a:srgbClr val="FF00FF"/>
                </a:highlight>
                <a:latin typeface="Figtree Medium" pitchFamily="2" charset="0"/>
              </a:rPr>
              <a:t>Annemarie Müller</a:t>
            </a:r>
          </a:p>
          <a:p>
            <a:r>
              <a:rPr lang="de-DE" sz="900" i="1" dirty="0">
                <a:highlight>
                  <a:srgbClr val="FF00FF"/>
                </a:highlight>
                <a:latin typeface="Figtree" pitchFamily="2" charset="0"/>
              </a:rPr>
              <a:t>BEM-Beauftragte</a:t>
            </a:r>
            <a:br>
              <a:rPr lang="de-DE" sz="900" i="1" dirty="0">
                <a:highlight>
                  <a:srgbClr val="FF00FF"/>
                </a:highlight>
                <a:latin typeface="Figtree" pitchFamily="2" charset="0"/>
              </a:rPr>
            </a:br>
            <a:r>
              <a:rPr lang="de-DE" sz="900" dirty="0" err="1">
                <a:highlight>
                  <a:srgbClr val="FF00FF"/>
                </a:highlight>
                <a:latin typeface="Figtree" pitchFamily="2" charset="0"/>
              </a:rPr>
              <a:t>p.constantinidou@xx.de</a:t>
            </a:r>
            <a:endParaRPr lang="de-DE" sz="900" dirty="0">
              <a:highlight>
                <a:srgbClr val="FF00FF"/>
              </a:highlight>
              <a:latin typeface="Figtree" pitchFamily="2" charset="0"/>
            </a:endParaRPr>
          </a:p>
          <a:p>
            <a:r>
              <a:rPr lang="de-DE" sz="900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BFC7BB5C-AC99-7499-560B-3130EA0D40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719"/>
            <a:ext cx="3771900" cy="109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326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>
            <a:extLst>
              <a:ext uri="{FF2B5EF4-FFF2-40B4-BE49-F238E27FC236}">
                <a16:creationId xmlns:a16="http://schemas.microsoft.com/office/drawing/2014/main" id="{DB83E1F7-C022-9C67-DD1E-3FF5CCE0FA34}"/>
              </a:ext>
            </a:extLst>
          </p:cNvPr>
          <p:cNvSpPr/>
          <p:nvPr/>
        </p:nvSpPr>
        <p:spPr>
          <a:xfrm>
            <a:off x="259366" y="1140597"/>
            <a:ext cx="744412" cy="96346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</a:rPr>
              <a:t>Platzhalter- Foto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B627FC75-4497-C0E2-CD2A-01B9893D4B6F}"/>
              </a:ext>
            </a:extLst>
          </p:cNvPr>
          <p:cNvSpPr txBox="1"/>
          <p:nvPr/>
        </p:nvSpPr>
        <p:spPr>
          <a:xfrm>
            <a:off x="999266" y="1286595"/>
            <a:ext cx="1328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highlight>
                  <a:srgbClr val="FF00FF"/>
                </a:highlight>
                <a:latin typeface="Figtree Medium" pitchFamily="2" charset="0"/>
              </a:rPr>
              <a:t>Kofi Amadis</a:t>
            </a:r>
          </a:p>
          <a:p>
            <a:r>
              <a:rPr lang="de-DE" sz="900" i="1" dirty="0">
                <a:highlight>
                  <a:srgbClr val="FF00FF"/>
                </a:highlight>
                <a:latin typeface="Figtree" pitchFamily="2" charset="0"/>
              </a:rPr>
              <a:t>Fallmanager</a:t>
            </a:r>
          </a:p>
          <a:p>
            <a:r>
              <a:rPr lang="de-DE" sz="900" dirty="0" err="1">
                <a:highlight>
                  <a:srgbClr val="FF00FF"/>
                </a:highlight>
                <a:latin typeface="Figtree" pitchFamily="2" charset="0"/>
              </a:rPr>
              <a:t>k.amadis@xx.de</a:t>
            </a:r>
            <a:endParaRPr lang="de-DE" sz="900" dirty="0">
              <a:highlight>
                <a:srgbClr val="FF00FF"/>
              </a:highlight>
              <a:latin typeface="Figtree" pitchFamily="2" charset="0"/>
            </a:endParaRPr>
          </a:p>
          <a:p>
            <a:r>
              <a:rPr lang="de-DE" sz="900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B8429917-5B92-60B9-F186-BA53823B47FF}"/>
              </a:ext>
            </a:extLst>
          </p:cNvPr>
          <p:cNvSpPr/>
          <p:nvPr/>
        </p:nvSpPr>
        <p:spPr>
          <a:xfrm>
            <a:off x="1538616" y="2104059"/>
            <a:ext cx="744412" cy="96346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</a:rPr>
              <a:t>Platzhalter- Foto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1D81A44-62E0-4563-E1A0-7E437901323E}"/>
              </a:ext>
            </a:extLst>
          </p:cNvPr>
          <p:cNvSpPr txBox="1"/>
          <p:nvPr/>
        </p:nvSpPr>
        <p:spPr>
          <a:xfrm>
            <a:off x="2283028" y="2269158"/>
            <a:ext cx="1423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effectLst/>
                <a:highlight>
                  <a:srgbClr val="FF00FF"/>
                </a:highlight>
                <a:latin typeface="Figtree Medium" pitchFamily="2" charset="0"/>
              </a:rPr>
              <a:t>Annemarie Müller</a:t>
            </a:r>
          </a:p>
          <a:p>
            <a:r>
              <a:rPr lang="de-DE" sz="900" i="1" dirty="0">
                <a:highlight>
                  <a:srgbClr val="FF00FF"/>
                </a:highlight>
                <a:latin typeface="Figtree" pitchFamily="2" charset="0"/>
              </a:rPr>
              <a:t>BEM-Beauftragte</a:t>
            </a:r>
            <a:br>
              <a:rPr lang="de-DE" sz="900" i="1" dirty="0">
                <a:highlight>
                  <a:srgbClr val="FF00FF"/>
                </a:highlight>
                <a:latin typeface="Figtree" pitchFamily="2" charset="0"/>
              </a:rPr>
            </a:br>
            <a:r>
              <a:rPr lang="de-DE" sz="900" dirty="0" err="1">
                <a:highlight>
                  <a:srgbClr val="FF00FF"/>
                </a:highlight>
                <a:latin typeface="Figtree" pitchFamily="2" charset="0"/>
              </a:rPr>
              <a:t>p.constantinidou@xx.de</a:t>
            </a:r>
            <a:endParaRPr lang="de-DE" sz="900" dirty="0">
              <a:highlight>
                <a:srgbClr val="FF00FF"/>
              </a:highlight>
              <a:latin typeface="Figtree" pitchFamily="2" charset="0"/>
            </a:endParaRPr>
          </a:p>
          <a:p>
            <a:r>
              <a:rPr lang="de-DE" sz="900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2F04B71-F479-0276-69E8-3ADCFBBDFF31}"/>
              </a:ext>
            </a:extLst>
          </p:cNvPr>
          <p:cNvSpPr/>
          <p:nvPr/>
        </p:nvSpPr>
        <p:spPr>
          <a:xfrm>
            <a:off x="242530" y="3067521"/>
            <a:ext cx="744412" cy="96346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</a:rPr>
              <a:t>Platzhalter- Foto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5CB39E29-C3FF-097C-66DA-55C93FEEAE90}"/>
              </a:ext>
            </a:extLst>
          </p:cNvPr>
          <p:cNvSpPr txBox="1"/>
          <p:nvPr/>
        </p:nvSpPr>
        <p:spPr>
          <a:xfrm>
            <a:off x="986942" y="3210344"/>
            <a:ext cx="1328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highlight>
                  <a:srgbClr val="FF00FF"/>
                </a:highlight>
                <a:latin typeface="Figtree Medium" pitchFamily="2" charset="0"/>
              </a:rPr>
              <a:t>Kofi Amadis</a:t>
            </a:r>
          </a:p>
          <a:p>
            <a:r>
              <a:rPr lang="de-DE" sz="900" i="1" dirty="0">
                <a:highlight>
                  <a:srgbClr val="FF00FF"/>
                </a:highlight>
                <a:latin typeface="Figtree" pitchFamily="2" charset="0"/>
              </a:rPr>
              <a:t>Fallmanager</a:t>
            </a:r>
          </a:p>
          <a:p>
            <a:r>
              <a:rPr lang="de-DE" sz="900" dirty="0" err="1">
                <a:highlight>
                  <a:srgbClr val="FF00FF"/>
                </a:highlight>
                <a:latin typeface="Figtree" pitchFamily="2" charset="0"/>
              </a:rPr>
              <a:t>k.amadis@xx.de</a:t>
            </a:r>
            <a:endParaRPr lang="de-DE" sz="900" dirty="0">
              <a:highlight>
                <a:srgbClr val="FF00FF"/>
              </a:highlight>
              <a:latin typeface="Figtree" pitchFamily="2" charset="0"/>
            </a:endParaRPr>
          </a:p>
          <a:p>
            <a:r>
              <a:rPr lang="de-DE" sz="900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EE70B77B-62B8-20FA-C300-BDDB10BE8CBF}"/>
              </a:ext>
            </a:extLst>
          </p:cNvPr>
          <p:cNvSpPr/>
          <p:nvPr/>
        </p:nvSpPr>
        <p:spPr>
          <a:xfrm>
            <a:off x="1538616" y="4094964"/>
            <a:ext cx="744412" cy="96346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</a:rPr>
              <a:t>Platzhalter- Foto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C47674BC-91DA-AB74-BDA7-BCDA13871AA6}"/>
              </a:ext>
            </a:extLst>
          </p:cNvPr>
          <p:cNvSpPr txBox="1"/>
          <p:nvPr/>
        </p:nvSpPr>
        <p:spPr>
          <a:xfrm>
            <a:off x="2283027" y="4253529"/>
            <a:ext cx="1423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effectLst/>
                <a:highlight>
                  <a:srgbClr val="FF00FF"/>
                </a:highlight>
                <a:latin typeface="Figtree Medium" pitchFamily="2" charset="0"/>
              </a:rPr>
              <a:t>Annemarie Müller</a:t>
            </a:r>
          </a:p>
          <a:p>
            <a:r>
              <a:rPr lang="de-DE" sz="900" i="1" dirty="0">
                <a:highlight>
                  <a:srgbClr val="FF00FF"/>
                </a:highlight>
                <a:latin typeface="Figtree" pitchFamily="2" charset="0"/>
              </a:rPr>
              <a:t>BEM-Beauftragte</a:t>
            </a:r>
            <a:br>
              <a:rPr lang="de-DE" sz="900" i="1" dirty="0">
                <a:highlight>
                  <a:srgbClr val="FF00FF"/>
                </a:highlight>
                <a:latin typeface="Figtree" pitchFamily="2" charset="0"/>
              </a:rPr>
            </a:br>
            <a:r>
              <a:rPr lang="de-DE" sz="900" dirty="0" err="1">
                <a:highlight>
                  <a:srgbClr val="FF00FF"/>
                </a:highlight>
                <a:latin typeface="Figtree" pitchFamily="2" charset="0"/>
              </a:rPr>
              <a:t>p.constantinidou@xx.de</a:t>
            </a:r>
            <a:endParaRPr lang="de-DE" sz="900" dirty="0">
              <a:highlight>
                <a:srgbClr val="FF00FF"/>
              </a:highlight>
              <a:latin typeface="Figtree" pitchFamily="2" charset="0"/>
            </a:endParaRPr>
          </a:p>
          <a:p>
            <a:r>
              <a:rPr lang="de-DE" sz="900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40493CFC-650B-EA51-12E8-38DF9E0ED3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9009" y="4455207"/>
            <a:ext cx="1579562" cy="853194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5A065691-7388-E469-1692-4943B70628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98350"/>
            <a:ext cx="3771900" cy="109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072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>
            <a:extLst>
              <a:ext uri="{FF2B5EF4-FFF2-40B4-BE49-F238E27FC236}">
                <a16:creationId xmlns:a16="http://schemas.microsoft.com/office/drawing/2014/main" id="{B627FC75-4497-C0E2-CD2A-01B9893D4B6F}"/>
              </a:ext>
            </a:extLst>
          </p:cNvPr>
          <p:cNvSpPr txBox="1"/>
          <p:nvPr/>
        </p:nvSpPr>
        <p:spPr>
          <a:xfrm>
            <a:off x="463002" y="1470975"/>
            <a:ext cx="1328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highlight>
                  <a:srgbClr val="FF00FF"/>
                </a:highlight>
                <a:latin typeface="Figtree Medium" pitchFamily="2" charset="0"/>
              </a:rPr>
              <a:t>Kofi Amadis</a:t>
            </a:r>
          </a:p>
          <a:p>
            <a:r>
              <a:rPr lang="de-DE" sz="900" i="1" dirty="0">
                <a:highlight>
                  <a:srgbClr val="FF00FF"/>
                </a:highlight>
                <a:latin typeface="Figtree" pitchFamily="2" charset="0"/>
              </a:rPr>
              <a:t>Fallmanager</a:t>
            </a:r>
          </a:p>
          <a:p>
            <a:r>
              <a:rPr lang="de-DE" sz="900" dirty="0" err="1">
                <a:highlight>
                  <a:srgbClr val="FF00FF"/>
                </a:highlight>
                <a:latin typeface="Figtree" pitchFamily="2" charset="0"/>
              </a:rPr>
              <a:t>k.amadis@xx.de</a:t>
            </a:r>
            <a:endParaRPr lang="de-DE" sz="900" dirty="0">
              <a:highlight>
                <a:srgbClr val="FF00FF"/>
              </a:highlight>
              <a:latin typeface="Figtree" pitchFamily="2" charset="0"/>
            </a:endParaRPr>
          </a:p>
          <a:p>
            <a:r>
              <a:rPr lang="de-DE" sz="900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1D81A44-62E0-4563-E1A0-7E437901323E}"/>
              </a:ext>
            </a:extLst>
          </p:cNvPr>
          <p:cNvSpPr txBox="1"/>
          <p:nvPr/>
        </p:nvSpPr>
        <p:spPr>
          <a:xfrm>
            <a:off x="1988036" y="1470974"/>
            <a:ext cx="1423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effectLst/>
                <a:highlight>
                  <a:srgbClr val="FF00FF"/>
                </a:highlight>
                <a:latin typeface="Figtree Medium" pitchFamily="2" charset="0"/>
              </a:rPr>
              <a:t>Annemarie Müller</a:t>
            </a:r>
          </a:p>
          <a:p>
            <a:r>
              <a:rPr lang="de-DE" sz="900" i="1" dirty="0">
                <a:highlight>
                  <a:srgbClr val="FF00FF"/>
                </a:highlight>
                <a:latin typeface="Figtree" pitchFamily="2" charset="0"/>
              </a:rPr>
              <a:t>BEM-Beauftragte</a:t>
            </a:r>
            <a:br>
              <a:rPr lang="de-DE" sz="900" i="1" dirty="0">
                <a:highlight>
                  <a:srgbClr val="FF00FF"/>
                </a:highlight>
                <a:latin typeface="Figtree" pitchFamily="2" charset="0"/>
              </a:rPr>
            </a:br>
            <a:r>
              <a:rPr lang="de-DE" sz="900" dirty="0" err="1">
                <a:highlight>
                  <a:srgbClr val="FF00FF"/>
                </a:highlight>
                <a:latin typeface="Figtree" pitchFamily="2" charset="0"/>
              </a:rPr>
              <a:t>p.constantinidou@xx.de</a:t>
            </a:r>
            <a:endParaRPr lang="de-DE" sz="900" dirty="0">
              <a:highlight>
                <a:srgbClr val="FF00FF"/>
              </a:highlight>
              <a:latin typeface="Figtree" pitchFamily="2" charset="0"/>
            </a:endParaRPr>
          </a:p>
          <a:p>
            <a:r>
              <a:rPr lang="de-DE" sz="900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D56E783-9B9D-EF5E-785B-C75248B7C577}"/>
              </a:ext>
            </a:extLst>
          </p:cNvPr>
          <p:cNvSpPr txBox="1"/>
          <p:nvPr/>
        </p:nvSpPr>
        <p:spPr>
          <a:xfrm>
            <a:off x="463002" y="2406000"/>
            <a:ext cx="1328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highlight>
                  <a:srgbClr val="FF00FF"/>
                </a:highlight>
                <a:latin typeface="Figtree Medium" pitchFamily="2" charset="0"/>
              </a:rPr>
              <a:t>Kofi Amadis</a:t>
            </a:r>
          </a:p>
          <a:p>
            <a:r>
              <a:rPr lang="de-DE" sz="900" i="1" dirty="0">
                <a:highlight>
                  <a:srgbClr val="FF00FF"/>
                </a:highlight>
                <a:latin typeface="Figtree" pitchFamily="2" charset="0"/>
              </a:rPr>
              <a:t>Fallmanager</a:t>
            </a:r>
          </a:p>
          <a:p>
            <a:r>
              <a:rPr lang="de-DE" sz="900" dirty="0" err="1">
                <a:highlight>
                  <a:srgbClr val="FF00FF"/>
                </a:highlight>
                <a:latin typeface="Figtree" pitchFamily="2" charset="0"/>
              </a:rPr>
              <a:t>k.amadis@xx.de</a:t>
            </a:r>
            <a:endParaRPr lang="de-DE" sz="900" dirty="0">
              <a:highlight>
                <a:srgbClr val="FF00FF"/>
              </a:highlight>
              <a:latin typeface="Figtree" pitchFamily="2" charset="0"/>
            </a:endParaRPr>
          </a:p>
          <a:p>
            <a:r>
              <a:rPr lang="de-DE" sz="900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802A07A4-C112-FB2A-2D6F-DA3A13C5A22B}"/>
              </a:ext>
            </a:extLst>
          </p:cNvPr>
          <p:cNvSpPr txBox="1"/>
          <p:nvPr/>
        </p:nvSpPr>
        <p:spPr>
          <a:xfrm>
            <a:off x="1988036" y="2405999"/>
            <a:ext cx="1423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effectLst/>
                <a:highlight>
                  <a:srgbClr val="FF00FF"/>
                </a:highlight>
                <a:latin typeface="Figtree Medium" pitchFamily="2" charset="0"/>
              </a:rPr>
              <a:t>Annemarie Müller</a:t>
            </a:r>
          </a:p>
          <a:p>
            <a:r>
              <a:rPr lang="de-DE" sz="900" i="1" dirty="0">
                <a:highlight>
                  <a:srgbClr val="FF00FF"/>
                </a:highlight>
                <a:latin typeface="Figtree" pitchFamily="2" charset="0"/>
              </a:rPr>
              <a:t>BEM-Beauftragte</a:t>
            </a:r>
            <a:br>
              <a:rPr lang="de-DE" sz="900" i="1" dirty="0">
                <a:highlight>
                  <a:srgbClr val="FF00FF"/>
                </a:highlight>
                <a:latin typeface="Figtree" pitchFamily="2" charset="0"/>
              </a:rPr>
            </a:br>
            <a:r>
              <a:rPr lang="de-DE" sz="900" dirty="0" err="1">
                <a:highlight>
                  <a:srgbClr val="FF00FF"/>
                </a:highlight>
                <a:latin typeface="Figtree" pitchFamily="2" charset="0"/>
              </a:rPr>
              <a:t>p.constantinidou@xx.de</a:t>
            </a:r>
            <a:endParaRPr lang="de-DE" sz="900" dirty="0">
              <a:highlight>
                <a:srgbClr val="FF00FF"/>
              </a:highlight>
              <a:latin typeface="Figtree" pitchFamily="2" charset="0"/>
            </a:endParaRPr>
          </a:p>
          <a:p>
            <a:r>
              <a:rPr lang="de-DE" sz="900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970F11D4-5086-6326-3FF9-110A7562CD57}"/>
              </a:ext>
            </a:extLst>
          </p:cNvPr>
          <p:cNvSpPr txBox="1"/>
          <p:nvPr/>
        </p:nvSpPr>
        <p:spPr>
          <a:xfrm>
            <a:off x="463002" y="3341027"/>
            <a:ext cx="1328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highlight>
                  <a:srgbClr val="FF00FF"/>
                </a:highlight>
                <a:latin typeface="Figtree Medium" pitchFamily="2" charset="0"/>
              </a:rPr>
              <a:t>Kofi Amadis</a:t>
            </a:r>
          </a:p>
          <a:p>
            <a:r>
              <a:rPr lang="de-DE" sz="900" i="1" dirty="0">
                <a:highlight>
                  <a:srgbClr val="FF00FF"/>
                </a:highlight>
                <a:latin typeface="Figtree" pitchFamily="2" charset="0"/>
              </a:rPr>
              <a:t>Fallmanager</a:t>
            </a:r>
          </a:p>
          <a:p>
            <a:r>
              <a:rPr lang="de-DE" sz="900" dirty="0" err="1">
                <a:highlight>
                  <a:srgbClr val="FF00FF"/>
                </a:highlight>
                <a:latin typeface="Figtree" pitchFamily="2" charset="0"/>
              </a:rPr>
              <a:t>k.amadis@xx.de</a:t>
            </a:r>
            <a:endParaRPr lang="de-DE" sz="900" dirty="0">
              <a:highlight>
                <a:srgbClr val="FF00FF"/>
              </a:highlight>
              <a:latin typeface="Figtree" pitchFamily="2" charset="0"/>
            </a:endParaRPr>
          </a:p>
          <a:p>
            <a:r>
              <a:rPr lang="de-DE" sz="900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D0BC3F98-A4A8-6D27-E394-9670DE9DBC43}"/>
              </a:ext>
            </a:extLst>
          </p:cNvPr>
          <p:cNvSpPr txBox="1"/>
          <p:nvPr/>
        </p:nvSpPr>
        <p:spPr>
          <a:xfrm>
            <a:off x="1988036" y="3341026"/>
            <a:ext cx="1423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effectLst/>
                <a:highlight>
                  <a:srgbClr val="FF00FF"/>
                </a:highlight>
                <a:latin typeface="Figtree Medium" pitchFamily="2" charset="0"/>
              </a:rPr>
              <a:t>Annemarie Müller</a:t>
            </a:r>
          </a:p>
          <a:p>
            <a:r>
              <a:rPr lang="de-DE" sz="900" i="1" dirty="0">
                <a:highlight>
                  <a:srgbClr val="FF00FF"/>
                </a:highlight>
                <a:latin typeface="Figtree" pitchFamily="2" charset="0"/>
              </a:rPr>
              <a:t>BEM-Beauftragte</a:t>
            </a:r>
            <a:br>
              <a:rPr lang="de-DE" sz="900" i="1" dirty="0">
                <a:highlight>
                  <a:srgbClr val="FF00FF"/>
                </a:highlight>
                <a:latin typeface="Figtree" pitchFamily="2" charset="0"/>
              </a:rPr>
            </a:br>
            <a:r>
              <a:rPr lang="de-DE" sz="900" dirty="0" err="1">
                <a:highlight>
                  <a:srgbClr val="FF00FF"/>
                </a:highlight>
                <a:latin typeface="Figtree" pitchFamily="2" charset="0"/>
              </a:rPr>
              <a:t>p.constantinidou@xx.de</a:t>
            </a:r>
            <a:endParaRPr lang="de-DE" sz="900" dirty="0">
              <a:highlight>
                <a:srgbClr val="FF00FF"/>
              </a:highlight>
              <a:latin typeface="Figtree" pitchFamily="2" charset="0"/>
            </a:endParaRPr>
          </a:p>
          <a:p>
            <a:r>
              <a:rPr lang="de-DE" sz="900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938CAB58-0BA9-D20F-0798-69063498E8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7847" y="4318352"/>
            <a:ext cx="2374900" cy="1003300"/>
          </a:xfrm>
          <a:prstGeom prst="rect">
            <a:avLst/>
          </a:prstGeom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D47C5B49-9F13-898E-D302-BDB69040BE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719"/>
            <a:ext cx="3771900" cy="109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323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6036A0BB-07D3-F952-D52C-B18F14791DF5}"/>
              </a:ext>
            </a:extLst>
          </p:cNvPr>
          <p:cNvSpPr txBox="1"/>
          <p:nvPr/>
        </p:nvSpPr>
        <p:spPr>
          <a:xfrm>
            <a:off x="372331" y="1281254"/>
            <a:ext cx="28855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Figtree Light" pitchFamily="2" charset="0"/>
              </a:rPr>
              <a:t>3x fertige Vorderseiten</a:t>
            </a:r>
          </a:p>
        </p:txBody>
      </p:sp>
    </p:spTree>
    <p:extLst>
      <p:ext uri="{BB962C8B-B14F-4D97-AF65-F5344CB8AC3E}">
        <p14:creationId xmlns:p14="http://schemas.microsoft.com/office/powerpoint/2010/main" val="2819759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6FCDA77A-4DD9-789F-1AF0-C18B2BF8D3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1"/>
            <a:ext cx="3779838" cy="532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316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E9176B84-6DBC-49C7-7B07-6C8D780C02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1"/>
            <a:ext cx="3779838" cy="532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015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4603BFF3-4ADC-7878-7DD8-BD5ECC4E34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1"/>
            <a:ext cx="3779838" cy="532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182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ED2BC6A9-087A-09B9-24B0-44C09C86C03C}"/>
              </a:ext>
            </a:extLst>
          </p:cNvPr>
          <p:cNvSpPr txBox="1"/>
          <p:nvPr/>
        </p:nvSpPr>
        <p:spPr>
          <a:xfrm>
            <a:off x="372331" y="2068607"/>
            <a:ext cx="297316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Figtree Light" pitchFamily="2" charset="0"/>
              </a:rPr>
              <a:t>Bilder und Informationen </a:t>
            </a:r>
            <a:r>
              <a:rPr lang="de-DE" sz="1200" dirty="0" err="1">
                <a:latin typeface="Figtree Light" pitchFamily="2" charset="0"/>
              </a:rPr>
              <a:t>einfügbar</a:t>
            </a:r>
            <a:endParaRPr lang="de-DE" sz="1200" dirty="0">
              <a:latin typeface="Figtree Light" pitchFamily="2" charset="0"/>
            </a:endParaRPr>
          </a:p>
          <a:p>
            <a:endParaRPr lang="de-DE" sz="1200" dirty="0">
              <a:latin typeface="Figtree Light" pitchFamily="2" charset="0"/>
            </a:endParaRPr>
          </a:p>
          <a:p>
            <a:r>
              <a:rPr lang="de-DE" sz="1200" dirty="0">
                <a:latin typeface="Figtree Light" pitchFamily="2" charset="0"/>
              </a:rPr>
              <a:t>3x in Du-Ansprache</a:t>
            </a:r>
          </a:p>
          <a:p>
            <a:r>
              <a:rPr lang="de-DE" sz="1200" dirty="0">
                <a:latin typeface="Figtree Light" pitchFamily="2" charset="0"/>
              </a:rPr>
              <a:t> - für 2 BEM-Beauftragte</a:t>
            </a:r>
          </a:p>
          <a:p>
            <a:r>
              <a:rPr lang="de-DE" sz="1200" dirty="0">
                <a:latin typeface="Figtree Light" pitchFamily="2" charset="0"/>
              </a:rPr>
              <a:t> - für 4 BEM-Beauftragte</a:t>
            </a:r>
          </a:p>
          <a:p>
            <a:r>
              <a:rPr lang="de-DE" sz="1200" dirty="0">
                <a:latin typeface="Figtree Light" pitchFamily="2" charset="0"/>
              </a:rPr>
              <a:t> - für 6 BEM-Beauftragte</a:t>
            </a:r>
          </a:p>
          <a:p>
            <a:endParaRPr lang="de-DE" sz="1200" dirty="0">
              <a:latin typeface="Figtree Light" pitchFamily="2" charset="0"/>
            </a:endParaRPr>
          </a:p>
          <a:p>
            <a:r>
              <a:rPr lang="de-DE" sz="1200" dirty="0">
                <a:latin typeface="Figtree Light" pitchFamily="2" charset="0"/>
              </a:rPr>
              <a:t>3x in Sie-Ansprache</a:t>
            </a:r>
          </a:p>
          <a:p>
            <a:r>
              <a:rPr lang="de-DE" sz="1200" dirty="0">
                <a:latin typeface="Figtree Light" pitchFamily="2" charset="0"/>
              </a:rPr>
              <a:t> - für 2 BEM-Beauftragte</a:t>
            </a:r>
          </a:p>
          <a:p>
            <a:r>
              <a:rPr lang="de-DE" sz="1200" dirty="0">
                <a:latin typeface="Figtree Light" pitchFamily="2" charset="0"/>
              </a:rPr>
              <a:t> - für 4 BEM-Beauftragte</a:t>
            </a:r>
          </a:p>
          <a:p>
            <a:r>
              <a:rPr lang="de-DE" sz="1200" dirty="0">
                <a:latin typeface="Figtree Light" pitchFamily="2" charset="0"/>
              </a:rPr>
              <a:t> - für 6 BEM-Beauftragte</a:t>
            </a:r>
          </a:p>
          <a:p>
            <a:endParaRPr lang="de-DE" sz="12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F3B1534-7441-EBEA-C7B6-180B617F14BF}"/>
              </a:ext>
            </a:extLst>
          </p:cNvPr>
          <p:cNvSpPr txBox="1"/>
          <p:nvPr/>
        </p:nvSpPr>
        <p:spPr>
          <a:xfrm>
            <a:off x="372331" y="1281254"/>
            <a:ext cx="2885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Figtree Light" pitchFamily="2" charset="0"/>
              </a:rPr>
              <a:t>6x Rückseiten zur individuellen Anpassung</a:t>
            </a:r>
          </a:p>
        </p:txBody>
      </p:sp>
    </p:spTree>
    <p:extLst>
      <p:ext uri="{BB962C8B-B14F-4D97-AF65-F5344CB8AC3E}">
        <p14:creationId xmlns:p14="http://schemas.microsoft.com/office/powerpoint/2010/main" val="103178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7AEE5B43-B38D-B5BA-406B-7FFC535196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473"/>
            <a:ext cx="3779838" cy="1395242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B71E73F9-E786-3A79-479B-35F2D770C6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7847" y="4318352"/>
            <a:ext cx="2374900" cy="1003300"/>
          </a:xfrm>
          <a:prstGeom prst="rect">
            <a:avLst/>
          </a:prstGeom>
        </p:spPr>
      </p:pic>
      <p:sp>
        <p:nvSpPr>
          <p:cNvPr id="9" name="Rechteck 8">
            <a:extLst>
              <a:ext uri="{FF2B5EF4-FFF2-40B4-BE49-F238E27FC236}">
                <a16:creationId xmlns:a16="http://schemas.microsoft.com/office/drawing/2014/main" id="{DB83E1F7-C022-9C67-DD1E-3FF5CCE0FA34}"/>
              </a:ext>
            </a:extLst>
          </p:cNvPr>
          <p:cNvSpPr/>
          <p:nvPr/>
        </p:nvSpPr>
        <p:spPr>
          <a:xfrm>
            <a:off x="431245" y="1600792"/>
            <a:ext cx="1328802" cy="171981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</a:rPr>
              <a:t>Platzhalter- Foto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6CA6D18-55AA-4828-FE42-483A190DC699}"/>
              </a:ext>
            </a:extLst>
          </p:cNvPr>
          <p:cNvSpPr/>
          <p:nvPr/>
        </p:nvSpPr>
        <p:spPr>
          <a:xfrm>
            <a:off x="1950662" y="1600792"/>
            <a:ext cx="1328802" cy="171981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</a:rPr>
              <a:t>Platzhalter- Foto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B627FC75-4497-C0E2-CD2A-01B9893D4B6F}"/>
              </a:ext>
            </a:extLst>
          </p:cNvPr>
          <p:cNvSpPr txBox="1"/>
          <p:nvPr/>
        </p:nvSpPr>
        <p:spPr>
          <a:xfrm>
            <a:off x="431245" y="3396343"/>
            <a:ext cx="1328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highlight>
                  <a:srgbClr val="FF00FF"/>
                </a:highlight>
                <a:latin typeface="Figtree Medium" pitchFamily="2" charset="0"/>
              </a:rPr>
              <a:t>Kofi Amadis</a:t>
            </a:r>
          </a:p>
          <a:p>
            <a:r>
              <a:rPr lang="de-DE" sz="900" i="1" dirty="0">
                <a:highlight>
                  <a:srgbClr val="FF00FF"/>
                </a:highlight>
                <a:latin typeface="Figtree" pitchFamily="2" charset="0"/>
              </a:rPr>
              <a:t>Fallmanager</a:t>
            </a:r>
          </a:p>
          <a:p>
            <a:r>
              <a:rPr lang="de-DE" sz="900" dirty="0" err="1">
                <a:highlight>
                  <a:srgbClr val="FF00FF"/>
                </a:highlight>
                <a:latin typeface="Figtree" pitchFamily="2" charset="0"/>
              </a:rPr>
              <a:t>k.amadis@xx.de</a:t>
            </a:r>
            <a:endParaRPr lang="de-DE" sz="900" dirty="0">
              <a:highlight>
                <a:srgbClr val="FF00FF"/>
              </a:highlight>
              <a:latin typeface="Figtree" pitchFamily="2" charset="0"/>
            </a:endParaRPr>
          </a:p>
          <a:p>
            <a:r>
              <a:rPr lang="de-DE" sz="900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388589A2-F02D-6BFD-94DC-64FB5EA85DE8}"/>
              </a:ext>
            </a:extLst>
          </p:cNvPr>
          <p:cNvSpPr txBox="1"/>
          <p:nvPr/>
        </p:nvSpPr>
        <p:spPr>
          <a:xfrm>
            <a:off x="1978161" y="3396343"/>
            <a:ext cx="1562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effectLst/>
                <a:highlight>
                  <a:srgbClr val="FF00FF"/>
                </a:highlight>
                <a:latin typeface="Figtree Medium" pitchFamily="2" charset="0"/>
              </a:rPr>
              <a:t>Annemarie Müller</a:t>
            </a:r>
          </a:p>
          <a:p>
            <a:r>
              <a:rPr lang="de-DE" sz="900" i="1" dirty="0">
                <a:highlight>
                  <a:srgbClr val="FF00FF"/>
                </a:highlight>
                <a:latin typeface="Figtree" pitchFamily="2" charset="0"/>
              </a:rPr>
              <a:t>BEM-Beauftragte</a:t>
            </a:r>
            <a:br>
              <a:rPr lang="de-DE" sz="900" i="1" dirty="0">
                <a:highlight>
                  <a:srgbClr val="FF00FF"/>
                </a:highlight>
                <a:latin typeface="Figtree" pitchFamily="2" charset="0"/>
              </a:rPr>
            </a:br>
            <a:r>
              <a:rPr lang="de-DE" sz="900" dirty="0" err="1">
                <a:highlight>
                  <a:srgbClr val="FF00FF"/>
                </a:highlight>
                <a:latin typeface="Figtree" pitchFamily="2" charset="0"/>
              </a:rPr>
              <a:t>p.constantinidou@xx.de</a:t>
            </a:r>
            <a:endParaRPr lang="de-DE" sz="900" dirty="0">
              <a:highlight>
                <a:srgbClr val="FF00FF"/>
              </a:highlight>
              <a:latin typeface="Figtree" pitchFamily="2" charset="0"/>
            </a:endParaRPr>
          </a:p>
          <a:p>
            <a:r>
              <a:rPr lang="de-DE" sz="900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</p:spTree>
    <p:extLst>
      <p:ext uri="{BB962C8B-B14F-4D97-AF65-F5344CB8AC3E}">
        <p14:creationId xmlns:p14="http://schemas.microsoft.com/office/powerpoint/2010/main" val="3075306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7AEE5B43-B38D-B5BA-406B-7FFC535196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53527"/>
            <a:ext cx="3779838" cy="1395242"/>
          </a:xfrm>
          <a:prstGeom prst="rect">
            <a:avLst/>
          </a:prstGeom>
        </p:spPr>
      </p:pic>
      <p:sp>
        <p:nvSpPr>
          <p:cNvPr id="9" name="Rechteck 8">
            <a:extLst>
              <a:ext uri="{FF2B5EF4-FFF2-40B4-BE49-F238E27FC236}">
                <a16:creationId xmlns:a16="http://schemas.microsoft.com/office/drawing/2014/main" id="{DB83E1F7-C022-9C67-DD1E-3FF5CCE0FA34}"/>
              </a:ext>
            </a:extLst>
          </p:cNvPr>
          <p:cNvSpPr/>
          <p:nvPr/>
        </p:nvSpPr>
        <p:spPr>
          <a:xfrm>
            <a:off x="259366" y="1140597"/>
            <a:ext cx="744412" cy="96346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</a:rPr>
              <a:t>Platzhalter- Foto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B627FC75-4497-C0E2-CD2A-01B9893D4B6F}"/>
              </a:ext>
            </a:extLst>
          </p:cNvPr>
          <p:cNvSpPr txBox="1"/>
          <p:nvPr/>
        </p:nvSpPr>
        <p:spPr>
          <a:xfrm>
            <a:off x="999266" y="1286595"/>
            <a:ext cx="1328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highlight>
                  <a:srgbClr val="FF00FF"/>
                </a:highlight>
                <a:latin typeface="Figtree Medium" pitchFamily="2" charset="0"/>
              </a:rPr>
              <a:t>Kofi Amadis</a:t>
            </a:r>
          </a:p>
          <a:p>
            <a:r>
              <a:rPr lang="de-DE" sz="900" i="1" dirty="0">
                <a:highlight>
                  <a:srgbClr val="FF00FF"/>
                </a:highlight>
                <a:latin typeface="Figtree" pitchFamily="2" charset="0"/>
              </a:rPr>
              <a:t>Fallmanager</a:t>
            </a:r>
          </a:p>
          <a:p>
            <a:r>
              <a:rPr lang="de-DE" sz="900" dirty="0" err="1">
                <a:highlight>
                  <a:srgbClr val="FF00FF"/>
                </a:highlight>
                <a:latin typeface="Figtree" pitchFamily="2" charset="0"/>
              </a:rPr>
              <a:t>k.amadis@xx.de</a:t>
            </a:r>
            <a:endParaRPr lang="de-DE" sz="900" dirty="0">
              <a:highlight>
                <a:srgbClr val="FF00FF"/>
              </a:highlight>
              <a:latin typeface="Figtree" pitchFamily="2" charset="0"/>
            </a:endParaRPr>
          </a:p>
          <a:p>
            <a:r>
              <a:rPr lang="de-DE" sz="900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B8429917-5B92-60B9-F186-BA53823B47FF}"/>
              </a:ext>
            </a:extLst>
          </p:cNvPr>
          <p:cNvSpPr/>
          <p:nvPr/>
        </p:nvSpPr>
        <p:spPr>
          <a:xfrm>
            <a:off x="1538616" y="2104059"/>
            <a:ext cx="744412" cy="96346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</a:rPr>
              <a:t>Platzhalter- Foto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1D81A44-62E0-4563-E1A0-7E437901323E}"/>
              </a:ext>
            </a:extLst>
          </p:cNvPr>
          <p:cNvSpPr txBox="1"/>
          <p:nvPr/>
        </p:nvSpPr>
        <p:spPr>
          <a:xfrm>
            <a:off x="2283028" y="2269158"/>
            <a:ext cx="1423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effectLst/>
                <a:highlight>
                  <a:srgbClr val="FF00FF"/>
                </a:highlight>
                <a:latin typeface="Figtree Medium" pitchFamily="2" charset="0"/>
              </a:rPr>
              <a:t>Annemarie Müller</a:t>
            </a:r>
          </a:p>
          <a:p>
            <a:r>
              <a:rPr lang="de-DE" sz="900" i="1" dirty="0">
                <a:highlight>
                  <a:srgbClr val="FF00FF"/>
                </a:highlight>
                <a:latin typeface="Figtree" pitchFamily="2" charset="0"/>
              </a:rPr>
              <a:t>BEM-Beauftragte</a:t>
            </a:r>
            <a:br>
              <a:rPr lang="de-DE" sz="900" i="1" dirty="0">
                <a:highlight>
                  <a:srgbClr val="FF00FF"/>
                </a:highlight>
                <a:latin typeface="Figtree" pitchFamily="2" charset="0"/>
              </a:rPr>
            </a:br>
            <a:r>
              <a:rPr lang="de-DE" sz="900" dirty="0" err="1">
                <a:highlight>
                  <a:srgbClr val="FF00FF"/>
                </a:highlight>
                <a:latin typeface="Figtree" pitchFamily="2" charset="0"/>
              </a:rPr>
              <a:t>p.constantinidou@xx.de</a:t>
            </a:r>
            <a:endParaRPr lang="de-DE" sz="900" dirty="0">
              <a:highlight>
                <a:srgbClr val="FF00FF"/>
              </a:highlight>
              <a:latin typeface="Figtree" pitchFamily="2" charset="0"/>
            </a:endParaRPr>
          </a:p>
          <a:p>
            <a:r>
              <a:rPr lang="de-DE" sz="900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2F04B71-F479-0276-69E8-3ADCFBBDFF31}"/>
              </a:ext>
            </a:extLst>
          </p:cNvPr>
          <p:cNvSpPr/>
          <p:nvPr/>
        </p:nvSpPr>
        <p:spPr>
          <a:xfrm>
            <a:off x="242530" y="3067521"/>
            <a:ext cx="744412" cy="96346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</a:rPr>
              <a:t>Platzhalter- Foto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5CB39E29-C3FF-097C-66DA-55C93FEEAE90}"/>
              </a:ext>
            </a:extLst>
          </p:cNvPr>
          <p:cNvSpPr txBox="1"/>
          <p:nvPr/>
        </p:nvSpPr>
        <p:spPr>
          <a:xfrm>
            <a:off x="986942" y="3210344"/>
            <a:ext cx="1328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highlight>
                  <a:srgbClr val="FF00FF"/>
                </a:highlight>
                <a:latin typeface="Figtree Medium" pitchFamily="2" charset="0"/>
              </a:rPr>
              <a:t>Kofi Amadis</a:t>
            </a:r>
          </a:p>
          <a:p>
            <a:r>
              <a:rPr lang="de-DE" sz="900" i="1" dirty="0">
                <a:highlight>
                  <a:srgbClr val="FF00FF"/>
                </a:highlight>
                <a:latin typeface="Figtree" pitchFamily="2" charset="0"/>
              </a:rPr>
              <a:t>Fallmanager</a:t>
            </a:r>
          </a:p>
          <a:p>
            <a:r>
              <a:rPr lang="de-DE" sz="900" dirty="0" err="1">
                <a:highlight>
                  <a:srgbClr val="FF00FF"/>
                </a:highlight>
                <a:latin typeface="Figtree" pitchFamily="2" charset="0"/>
              </a:rPr>
              <a:t>k.amadis@xx.de</a:t>
            </a:r>
            <a:endParaRPr lang="de-DE" sz="900" dirty="0">
              <a:highlight>
                <a:srgbClr val="FF00FF"/>
              </a:highlight>
              <a:latin typeface="Figtree" pitchFamily="2" charset="0"/>
            </a:endParaRPr>
          </a:p>
          <a:p>
            <a:r>
              <a:rPr lang="de-DE" sz="900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EE70B77B-62B8-20FA-C300-BDDB10BE8CBF}"/>
              </a:ext>
            </a:extLst>
          </p:cNvPr>
          <p:cNvSpPr/>
          <p:nvPr/>
        </p:nvSpPr>
        <p:spPr>
          <a:xfrm>
            <a:off x="1538616" y="4094964"/>
            <a:ext cx="744412" cy="96346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</a:rPr>
              <a:t>Platzhalter- Foto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C47674BC-91DA-AB74-BDA7-BCDA13871AA6}"/>
              </a:ext>
            </a:extLst>
          </p:cNvPr>
          <p:cNvSpPr txBox="1"/>
          <p:nvPr/>
        </p:nvSpPr>
        <p:spPr>
          <a:xfrm>
            <a:off x="2283027" y="4253529"/>
            <a:ext cx="1423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effectLst/>
                <a:highlight>
                  <a:srgbClr val="FF00FF"/>
                </a:highlight>
                <a:latin typeface="Figtree Medium" pitchFamily="2" charset="0"/>
              </a:rPr>
              <a:t>Annemarie Müller</a:t>
            </a:r>
          </a:p>
          <a:p>
            <a:r>
              <a:rPr lang="de-DE" sz="900" i="1" dirty="0">
                <a:highlight>
                  <a:srgbClr val="FF00FF"/>
                </a:highlight>
                <a:latin typeface="Figtree" pitchFamily="2" charset="0"/>
              </a:rPr>
              <a:t>BEM-Beauftragte</a:t>
            </a:r>
            <a:br>
              <a:rPr lang="de-DE" sz="900" i="1" dirty="0">
                <a:highlight>
                  <a:srgbClr val="FF00FF"/>
                </a:highlight>
                <a:latin typeface="Figtree" pitchFamily="2" charset="0"/>
              </a:rPr>
            </a:br>
            <a:r>
              <a:rPr lang="de-DE" sz="900" dirty="0" err="1">
                <a:highlight>
                  <a:srgbClr val="FF00FF"/>
                </a:highlight>
                <a:latin typeface="Figtree" pitchFamily="2" charset="0"/>
              </a:rPr>
              <a:t>p.constantinidou@xx.de</a:t>
            </a:r>
            <a:endParaRPr lang="de-DE" sz="900" dirty="0">
              <a:highlight>
                <a:srgbClr val="FF00FF"/>
              </a:highlight>
              <a:latin typeface="Figtree" pitchFamily="2" charset="0"/>
            </a:endParaRPr>
          </a:p>
          <a:p>
            <a:r>
              <a:rPr lang="de-DE" sz="900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40493CFC-650B-EA51-12E8-38DF9E0ED3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69009" y="4455207"/>
            <a:ext cx="1579562" cy="853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381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7AEE5B43-B38D-B5BA-406B-7FFC535196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779838" cy="1395242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B627FC75-4497-C0E2-CD2A-01B9893D4B6F}"/>
              </a:ext>
            </a:extLst>
          </p:cNvPr>
          <p:cNvSpPr txBox="1"/>
          <p:nvPr/>
        </p:nvSpPr>
        <p:spPr>
          <a:xfrm>
            <a:off x="463002" y="1470975"/>
            <a:ext cx="1328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highlight>
                  <a:srgbClr val="FF00FF"/>
                </a:highlight>
                <a:latin typeface="Figtree Medium" pitchFamily="2" charset="0"/>
              </a:rPr>
              <a:t>Kofi Amadis</a:t>
            </a:r>
          </a:p>
          <a:p>
            <a:r>
              <a:rPr lang="de-DE" sz="900" i="1" dirty="0">
                <a:highlight>
                  <a:srgbClr val="FF00FF"/>
                </a:highlight>
                <a:latin typeface="Figtree" pitchFamily="2" charset="0"/>
              </a:rPr>
              <a:t>Fallmanager</a:t>
            </a:r>
          </a:p>
          <a:p>
            <a:r>
              <a:rPr lang="de-DE" sz="900" dirty="0" err="1">
                <a:highlight>
                  <a:srgbClr val="FF00FF"/>
                </a:highlight>
                <a:latin typeface="Figtree" pitchFamily="2" charset="0"/>
              </a:rPr>
              <a:t>k.amadis@xx.de</a:t>
            </a:r>
            <a:endParaRPr lang="de-DE" sz="900" dirty="0">
              <a:highlight>
                <a:srgbClr val="FF00FF"/>
              </a:highlight>
              <a:latin typeface="Figtree" pitchFamily="2" charset="0"/>
            </a:endParaRPr>
          </a:p>
          <a:p>
            <a:r>
              <a:rPr lang="de-DE" sz="900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1D81A44-62E0-4563-E1A0-7E437901323E}"/>
              </a:ext>
            </a:extLst>
          </p:cNvPr>
          <p:cNvSpPr txBox="1"/>
          <p:nvPr/>
        </p:nvSpPr>
        <p:spPr>
          <a:xfrm>
            <a:off x="1988036" y="1470974"/>
            <a:ext cx="1423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effectLst/>
                <a:highlight>
                  <a:srgbClr val="FF00FF"/>
                </a:highlight>
                <a:latin typeface="Figtree Medium" pitchFamily="2" charset="0"/>
              </a:rPr>
              <a:t>Annemarie Müller</a:t>
            </a:r>
          </a:p>
          <a:p>
            <a:r>
              <a:rPr lang="de-DE" sz="900" i="1" dirty="0">
                <a:highlight>
                  <a:srgbClr val="FF00FF"/>
                </a:highlight>
                <a:latin typeface="Figtree" pitchFamily="2" charset="0"/>
              </a:rPr>
              <a:t>BEM-Beauftragte</a:t>
            </a:r>
            <a:br>
              <a:rPr lang="de-DE" sz="900" i="1" dirty="0">
                <a:highlight>
                  <a:srgbClr val="FF00FF"/>
                </a:highlight>
                <a:latin typeface="Figtree" pitchFamily="2" charset="0"/>
              </a:rPr>
            </a:br>
            <a:r>
              <a:rPr lang="de-DE" sz="900" dirty="0" err="1">
                <a:highlight>
                  <a:srgbClr val="FF00FF"/>
                </a:highlight>
                <a:latin typeface="Figtree" pitchFamily="2" charset="0"/>
              </a:rPr>
              <a:t>p.constantinidou@xx.de</a:t>
            </a:r>
            <a:endParaRPr lang="de-DE" sz="900" dirty="0">
              <a:highlight>
                <a:srgbClr val="FF00FF"/>
              </a:highlight>
              <a:latin typeface="Figtree" pitchFamily="2" charset="0"/>
            </a:endParaRPr>
          </a:p>
          <a:p>
            <a:r>
              <a:rPr lang="de-DE" sz="900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D56E783-9B9D-EF5E-785B-C75248B7C577}"/>
              </a:ext>
            </a:extLst>
          </p:cNvPr>
          <p:cNvSpPr txBox="1"/>
          <p:nvPr/>
        </p:nvSpPr>
        <p:spPr>
          <a:xfrm>
            <a:off x="463002" y="2406000"/>
            <a:ext cx="1328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highlight>
                  <a:srgbClr val="FF00FF"/>
                </a:highlight>
                <a:latin typeface="Figtree Medium" pitchFamily="2" charset="0"/>
              </a:rPr>
              <a:t>Kofi Amadis</a:t>
            </a:r>
          </a:p>
          <a:p>
            <a:r>
              <a:rPr lang="de-DE" sz="900" i="1" dirty="0">
                <a:highlight>
                  <a:srgbClr val="FF00FF"/>
                </a:highlight>
                <a:latin typeface="Figtree" pitchFamily="2" charset="0"/>
              </a:rPr>
              <a:t>Fallmanager</a:t>
            </a:r>
          </a:p>
          <a:p>
            <a:r>
              <a:rPr lang="de-DE" sz="900" dirty="0" err="1">
                <a:highlight>
                  <a:srgbClr val="FF00FF"/>
                </a:highlight>
                <a:latin typeface="Figtree" pitchFamily="2" charset="0"/>
              </a:rPr>
              <a:t>k.amadis@xx.de</a:t>
            </a:r>
            <a:endParaRPr lang="de-DE" sz="900" dirty="0">
              <a:highlight>
                <a:srgbClr val="FF00FF"/>
              </a:highlight>
              <a:latin typeface="Figtree" pitchFamily="2" charset="0"/>
            </a:endParaRPr>
          </a:p>
          <a:p>
            <a:r>
              <a:rPr lang="de-DE" sz="900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802A07A4-C112-FB2A-2D6F-DA3A13C5A22B}"/>
              </a:ext>
            </a:extLst>
          </p:cNvPr>
          <p:cNvSpPr txBox="1"/>
          <p:nvPr/>
        </p:nvSpPr>
        <p:spPr>
          <a:xfrm>
            <a:off x="1988036" y="2405999"/>
            <a:ext cx="1423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effectLst/>
                <a:highlight>
                  <a:srgbClr val="FF00FF"/>
                </a:highlight>
                <a:latin typeface="Figtree Medium" pitchFamily="2" charset="0"/>
              </a:rPr>
              <a:t>Annemarie Müller</a:t>
            </a:r>
          </a:p>
          <a:p>
            <a:r>
              <a:rPr lang="de-DE" sz="900" i="1" dirty="0">
                <a:highlight>
                  <a:srgbClr val="FF00FF"/>
                </a:highlight>
                <a:latin typeface="Figtree" pitchFamily="2" charset="0"/>
              </a:rPr>
              <a:t>BEM-Beauftragte</a:t>
            </a:r>
            <a:br>
              <a:rPr lang="de-DE" sz="900" i="1" dirty="0">
                <a:highlight>
                  <a:srgbClr val="FF00FF"/>
                </a:highlight>
                <a:latin typeface="Figtree" pitchFamily="2" charset="0"/>
              </a:rPr>
            </a:br>
            <a:r>
              <a:rPr lang="de-DE" sz="900" dirty="0" err="1">
                <a:highlight>
                  <a:srgbClr val="FF00FF"/>
                </a:highlight>
                <a:latin typeface="Figtree" pitchFamily="2" charset="0"/>
              </a:rPr>
              <a:t>p.constantinidou@xx.de</a:t>
            </a:r>
            <a:endParaRPr lang="de-DE" sz="900" dirty="0">
              <a:highlight>
                <a:srgbClr val="FF00FF"/>
              </a:highlight>
              <a:latin typeface="Figtree" pitchFamily="2" charset="0"/>
            </a:endParaRPr>
          </a:p>
          <a:p>
            <a:r>
              <a:rPr lang="de-DE" sz="900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970F11D4-5086-6326-3FF9-110A7562CD57}"/>
              </a:ext>
            </a:extLst>
          </p:cNvPr>
          <p:cNvSpPr txBox="1"/>
          <p:nvPr/>
        </p:nvSpPr>
        <p:spPr>
          <a:xfrm>
            <a:off x="463002" y="3341027"/>
            <a:ext cx="1328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highlight>
                  <a:srgbClr val="FF00FF"/>
                </a:highlight>
                <a:latin typeface="Figtree Medium" pitchFamily="2" charset="0"/>
              </a:rPr>
              <a:t>Kofi Amadis</a:t>
            </a:r>
          </a:p>
          <a:p>
            <a:r>
              <a:rPr lang="de-DE" sz="900" i="1" dirty="0">
                <a:highlight>
                  <a:srgbClr val="FF00FF"/>
                </a:highlight>
                <a:latin typeface="Figtree" pitchFamily="2" charset="0"/>
              </a:rPr>
              <a:t>Fallmanager</a:t>
            </a:r>
          </a:p>
          <a:p>
            <a:r>
              <a:rPr lang="de-DE" sz="900" dirty="0" err="1">
                <a:highlight>
                  <a:srgbClr val="FF00FF"/>
                </a:highlight>
                <a:latin typeface="Figtree" pitchFamily="2" charset="0"/>
              </a:rPr>
              <a:t>k.amadis@xx.de</a:t>
            </a:r>
            <a:endParaRPr lang="de-DE" sz="900" dirty="0">
              <a:highlight>
                <a:srgbClr val="FF00FF"/>
              </a:highlight>
              <a:latin typeface="Figtree" pitchFamily="2" charset="0"/>
            </a:endParaRPr>
          </a:p>
          <a:p>
            <a:r>
              <a:rPr lang="de-DE" sz="900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D0BC3F98-A4A8-6D27-E394-9670DE9DBC43}"/>
              </a:ext>
            </a:extLst>
          </p:cNvPr>
          <p:cNvSpPr txBox="1"/>
          <p:nvPr/>
        </p:nvSpPr>
        <p:spPr>
          <a:xfrm>
            <a:off x="1988036" y="3341026"/>
            <a:ext cx="1423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effectLst/>
                <a:highlight>
                  <a:srgbClr val="FF00FF"/>
                </a:highlight>
                <a:latin typeface="Figtree Medium" pitchFamily="2" charset="0"/>
              </a:rPr>
              <a:t>Annemarie Müller</a:t>
            </a:r>
          </a:p>
          <a:p>
            <a:r>
              <a:rPr lang="de-DE" sz="900" i="1" dirty="0">
                <a:highlight>
                  <a:srgbClr val="FF00FF"/>
                </a:highlight>
                <a:latin typeface="Figtree" pitchFamily="2" charset="0"/>
              </a:rPr>
              <a:t>BEM-Beauftragte</a:t>
            </a:r>
            <a:br>
              <a:rPr lang="de-DE" sz="900" i="1" dirty="0">
                <a:highlight>
                  <a:srgbClr val="FF00FF"/>
                </a:highlight>
                <a:latin typeface="Figtree" pitchFamily="2" charset="0"/>
              </a:rPr>
            </a:br>
            <a:r>
              <a:rPr lang="de-DE" sz="900" dirty="0" err="1">
                <a:highlight>
                  <a:srgbClr val="FF00FF"/>
                </a:highlight>
                <a:latin typeface="Figtree" pitchFamily="2" charset="0"/>
              </a:rPr>
              <a:t>p.constantinidou@xx.de</a:t>
            </a:r>
            <a:endParaRPr lang="de-DE" sz="900" dirty="0">
              <a:highlight>
                <a:srgbClr val="FF00FF"/>
              </a:highlight>
              <a:latin typeface="Figtree" pitchFamily="2" charset="0"/>
            </a:endParaRPr>
          </a:p>
          <a:p>
            <a:r>
              <a:rPr lang="de-DE" sz="900" dirty="0">
                <a:highlight>
                  <a:srgbClr val="FF00FF"/>
                </a:highlight>
                <a:latin typeface="Figtree" pitchFamily="2" charset="0"/>
              </a:rPr>
              <a:t>Tel: 030 – 123 45 67</a:t>
            </a: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938CAB58-0BA9-D20F-0798-69063498E8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7847" y="4318352"/>
            <a:ext cx="2374900" cy="100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174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09C337A5E1A29459C9D3596C59843BD" ma:contentTypeVersion="18" ma:contentTypeDescription="Ein neues Dokument erstellen." ma:contentTypeScope="" ma:versionID="244e04c6f2846a92f7ee2eece6af3a3f">
  <xsd:schema xmlns:xsd="http://www.w3.org/2001/XMLSchema" xmlns:xs="http://www.w3.org/2001/XMLSchema" xmlns:p="http://schemas.microsoft.com/office/2006/metadata/properties" xmlns:ns2="283f300f-cf24-49a8-ad6f-e9c0d74b9d70" xmlns:ns3="516f56a6-8c89-4d3b-afd3-ec0175b42022" targetNamespace="http://schemas.microsoft.com/office/2006/metadata/properties" ma:root="true" ma:fieldsID="357041d7cdc594786d835862e9816d08" ns2:_="" ns3:_="">
    <xsd:import namespace="283f300f-cf24-49a8-ad6f-e9c0d74b9d70"/>
    <xsd:import namespace="516f56a6-8c89-4d3b-afd3-ec0175b4202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3f300f-cf24-49a8-ad6f-e9c0d74b9d7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4f6c2b4-b183-44cf-a242-b359df64d82d}" ma:internalName="TaxCatchAll" ma:showField="CatchAllData" ma:web="283f300f-cf24-49a8-ad6f-e9c0d74b9d7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6f56a6-8c89-4d3b-afd3-ec0175b420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markierungen" ma:readOnly="false" ma:fieldId="{5cf76f15-5ced-4ddc-b409-7134ff3c332f}" ma:taxonomyMulti="true" ma:sspId="3555acc7-d55e-4d58-98ab-fc9c5b043a8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83f300f-cf24-49a8-ad6f-e9c0d74b9d70" xsi:nil="true"/>
    <lcf76f155ced4ddcb4097134ff3c332f xmlns="516f56a6-8c89-4d3b-afd3-ec0175b4202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D356995-A615-41BD-B6D4-F84642316E59}"/>
</file>

<file path=customXml/itemProps2.xml><?xml version="1.0" encoding="utf-8"?>
<ds:datastoreItem xmlns:ds="http://schemas.openxmlformats.org/officeDocument/2006/customXml" ds:itemID="{65783C1A-19EF-4D17-AA8F-72EF23A592D6}"/>
</file>

<file path=customXml/itemProps3.xml><?xml version="1.0" encoding="utf-8"?>
<ds:datastoreItem xmlns:ds="http://schemas.openxmlformats.org/officeDocument/2006/customXml" ds:itemID="{E7A8B90C-E0C1-48FF-AFB7-6757BC8F31F3}"/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648</Words>
  <Application>Microsoft Macintosh PowerPoint</Application>
  <PresentationFormat>Benutzerdefiniert</PresentationFormat>
  <Paragraphs>145</Paragraphs>
  <Slides>12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Figtree</vt:lpstr>
      <vt:lpstr>Figtree Light</vt:lpstr>
      <vt:lpstr>Figtree Medium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Leila Tabassomi</dc:creator>
  <cp:lastModifiedBy>Leila Tabassomi</cp:lastModifiedBy>
  <cp:revision>6</cp:revision>
  <dcterms:created xsi:type="dcterms:W3CDTF">2024-06-20T15:53:14Z</dcterms:created>
  <dcterms:modified xsi:type="dcterms:W3CDTF">2024-06-21T09:00:00Z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0x010100E09C337A5E1A29459C9D3596C59843BD</vt:lpwstr>
  </property>
</Properties>
</file>